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x="18288000" cy="10287000"/>
  <p:notesSz cx="6858000" cy="9144000"/>
  <p:embeddedFontLst>
    <p:embeddedFont>
      <p:font typeface="Canva Sans" charset="1" panose="020B0503030501040103"/>
      <p:regular r:id="rId24"/>
    </p:embeddedFont>
    <p:embeddedFont>
      <p:font typeface="Canva Sans Bold" charset="1" panose="020B0803030501040103"/>
      <p:regular r:id="rId25"/>
    </p:embeddedFont>
    <p:embeddedFont>
      <p:font typeface="Open Sans Bold" charset="1" panose="020B0806030504020204"/>
      <p:regular r:id="rId2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slides/slide13.xml" Type="http://schemas.openxmlformats.org/officeDocument/2006/relationships/slide"/><Relationship Id="rId19" Target="slides/slide14.xml" Type="http://schemas.openxmlformats.org/officeDocument/2006/relationships/slide"/><Relationship Id="rId2" Target="presProps.xml" Type="http://schemas.openxmlformats.org/officeDocument/2006/relationships/presProps"/><Relationship Id="rId20" Target="slides/slide15.xml" Type="http://schemas.openxmlformats.org/officeDocument/2006/relationships/slide"/><Relationship Id="rId21" Target="slides/slide16.xml" Type="http://schemas.openxmlformats.org/officeDocument/2006/relationships/slide"/><Relationship Id="rId22" Target="slides/slide17.xml" Type="http://schemas.openxmlformats.org/officeDocument/2006/relationships/slide"/><Relationship Id="rId23" Target="slides/slide18.xml" Type="http://schemas.openxmlformats.org/officeDocument/2006/relationships/slide"/><Relationship Id="rId24" Target="fonts/font24.fntdata" Type="http://schemas.openxmlformats.org/officeDocument/2006/relationships/font"/><Relationship Id="rId25" Target="fonts/font25.fntdata" Type="http://schemas.openxmlformats.org/officeDocument/2006/relationships/font"/><Relationship Id="rId26" Target="fonts/font26.fntdata" Type="http://schemas.openxmlformats.org/officeDocument/2006/relationships/font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1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1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1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mailto:paula.pitkanen@vantaa.fi" TargetMode="External" Type="http://schemas.openxmlformats.org/officeDocument/2006/relationships/hyperlink"/><Relationship Id="rId3" Target="../media/image1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mailto:julia.eloranta@vantaa.fi" TargetMode="External" Type="http://schemas.openxmlformats.org/officeDocument/2006/relationships/hyperlink"/><Relationship Id="rId3" Target="../media/image1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31071" y="0"/>
            <a:ext cx="4239083" cy="10287000"/>
            <a:chOff x="0" y="0"/>
            <a:chExt cx="5652111" cy="13716000"/>
          </a:xfrm>
        </p:grpSpPr>
        <p:grpSp>
          <p:nvGrpSpPr>
            <p:cNvPr name="Group 3" id="3"/>
            <p:cNvGrpSpPr/>
            <p:nvPr/>
          </p:nvGrpSpPr>
          <p:grpSpPr>
            <a:xfrm rot="0">
              <a:off x="2826056" y="0"/>
              <a:ext cx="2826056" cy="13716000"/>
              <a:chOff x="0" y="0"/>
              <a:chExt cx="558233" cy="2709333"/>
            </a:xfrm>
          </p:grpSpPr>
          <p:sp>
            <p:nvSpPr>
              <p:cNvPr name="Freeform 4" id="4"/>
              <p:cNvSpPr/>
              <p:nvPr/>
            </p:nvSpPr>
            <p:spPr>
              <a:xfrm flipH="false" flipV="false" rot="0">
                <a:off x="0" y="0"/>
                <a:ext cx="558233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558233">
                    <a:moveTo>
                      <a:pt x="0" y="0"/>
                    </a:moveTo>
                    <a:lnTo>
                      <a:pt x="558233" y="0"/>
                    </a:lnTo>
                    <a:lnTo>
                      <a:pt x="558233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88A9C8"/>
              </a:solidFill>
            </p:spPr>
          </p:sp>
          <p:sp>
            <p:nvSpPr>
              <p:cNvPr name="TextBox 5" id="5"/>
              <p:cNvSpPr txBox="true"/>
              <p:nvPr/>
            </p:nvSpPr>
            <p:spPr>
              <a:xfrm>
                <a:off x="0" y="-47625"/>
                <a:ext cx="558233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grpSp>
          <p:nvGrpSpPr>
            <p:cNvPr name="Group 6" id="6"/>
            <p:cNvGrpSpPr/>
            <p:nvPr/>
          </p:nvGrpSpPr>
          <p:grpSpPr>
            <a:xfrm rot="0">
              <a:off x="1413028" y="0"/>
              <a:ext cx="2826056" cy="13716000"/>
              <a:chOff x="0" y="0"/>
              <a:chExt cx="558233" cy="2709333"/>
            </a:xfrm>
          </p:grpSpPr>
          <p:sp>
            <p:nvSpPr>
              <p:cNvPr name="Freeform 7" id="7"/>
              <p:cNvSpPr/>
              <p:nvPr/>
            </p:nvSpPr>
            <p:spPr>
              <a:xfrm flipH="false" flipV="false" rot="0">
                <a:off x="0" y="0"/>
                <a:ext cx="558233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558233">
                    <a:moveTo>
                      <a:pt x="0" y="0"/>
                    </a:moveTo>
                    <a:lnTo>
                      <a:pt x="558233" y="0"/>
                    </a:lnTo>
                    <a:lnTo>
                      <a:pt x="558233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0D4C8B"/>
              </a:solidFill>
            </p:spPr>
          </p:sp>
          <p:sp>
            <p:nvSpPr>
              <p:cNvPr name="TextBox 8" id="8"/>
              <p:cNvSpPr txBox="true"/>
              <p:nvPr/>
            </p:nvSpPr>
            <p:spPr>
              <a:xfrm>
                <a:off x="0" y="-47625"/>
                <a:ext cx="558233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grpSp>
          <p:nvGrpSpPr>
            <p:cNvPr name="Group 9" id="9"/>
            <p:cNvGrpSpPr/>
            <p:nvPr/>
          </p:nvGrpSpPr>
          <p:grpSpPr>
            <a:xfrm rot="0">
              <a:off x="0" y="0"/>
              <a:ext cx="2826056" cy="13716000"/>
              <a:chOff x="0" y="0"/>
              <a:chExt cx="558233" cy="2709333"/>
            </a:xfrm>
          </p:grpSpPr>
          <p:sp>
            <p:nvSpPr>
              <p:cNvPr name="Freeform 10" id="10"/>
              <p:cNvSpPr/>
              <p:nvPr/>
            </p:nvSpPr>
            <p:spPr>
              <a:xfrm flipH="false" flipV="false" rot="0">
                <a:off x="0" y="0"/>
                <a:ext cx="558233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558233">
                    <a:moveTo>
                      <a:pt x="0" y="0"/>
                    </a:moveTo>
                    <a:lnTo>
                      <a:pt x="558233" y="0"/>
                    </a:lnTo>
                    <a:lnTo>
                      <a:pt x="558233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FD437E"/>
              </a:solidFill>
            </p:spPr>
          </p:sp>
          <p:sp>
            <p:nvSpPr>
              <p:cNvPr name="TextBox 11" id="11"/>
              <p:cNvSpPr txBox="true"/>
              <p:nvPr/>
            </p:nvSpPr>
            <p:spPr>
              <a:xfrm>
                <a:off x="0" y="-47625"/>
                <a:ext cx="558233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</p:grpSp>
      <p:sp>
        <p:nvSpPr>
          <p:cNvPr name="TextBox 12" id="12"/>
          <p:cNvSpPr txBox="true"/>
          <p:nvPr/>
        </p:nvSpPr>
        <p:spPr>
          <a:xfrm rot="0">
            <a:off x="4450703" y="1352550"/>
            <a:ext cx="10565790" cy="38098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14550"/>
              </a:lnSpc>
            </a:pPr>
            <a:r>
              <a:rPr lang="en-US" sz="150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TRAVEL</a:t>
            </a:r>
          </a:p>
          <a:p>
            <a:pPr algn="just">
              <a:lnSpc>
                <a:spcPts val="14550"/>
              </a:lnSpc>
            </a:pPr>
            <a:r>
              <a:rPr lang="en-US" sz="150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REPORT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4450703" y="7438059"/>
            <a:ext cx="6882108" cy="53019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376"/>
              </a:lnSpc>
            </a:pPr>
            <a:r>
              <a:rPr lang="en-US" sz="3126" b="true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Internationalvaria - 2025</a:t>
            </a:r>
          </a:p>
        </p:txBody>
      </p:sp>
      <p:sp>
        <p:nvSpPr>
          <p:cNvPr name="Freeform 14" id="14"/>
          <p:cNvSpPr/>
          <p:nvPr/>
        </p:nvSpPr>
        <p:spPr>
          <a:xfrm flipH="false" flipV="false" rot="0">
            <a:off x="15585959" y="7497040"/>
            <a:ext cx="2702041" cy="2789960"/>
          </a:xfrm>
          <a:custGeom>
            <a:avLst/>
            <a:gdLst/>
            <a:ahLst/>
            <a:cxnLst/>
            <a:rect r="r" b="b" t="t" l="l"/>
            <a:pathLst>
              <a:path h="2789960" w="2702041">
                <a:moveTo>
                  <a:pt x="0" y="0"/>
                </a:moveTo>
                <a:lnTo>
                  <a:pt x="2702041" y="0"/>
                </a:lnTo>
                <a:lnTo>
                  <a:pt x="2702041" y="2789960"/>
                </a:lnTo>
                <a:lnTo>
                  <a:pt x="0" y="278996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15" id="15"/>
          <p:cNvSpPr txBox="true"/>
          <p:nvPr/>
        </p:nvSpPr>
        <p:spPr>
          <a:xfrm rot="0">
            <a:off x="4450703" y="5269156"/>
            <a:ext cx="12625348" cy="200691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029"/>
              </a:lnSpc>
            </a:pPr>
            <a:r>
              <a:rPr lang="en-US" sz="5735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how to create a travel report</a:t>
            </a:r>
          </a:p>
          <a:p>
            <a:pPr algn="l">
              <a:lnSpc>
                <a:spcPts val="8029"/>
              </a:lnSpc>
            </a:pPr>
            <a:r>
              <a:rPr lang="en-US" sz="5735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- for students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5859155" y="0"/>
            <a:ext cx="1562612" cy="1673225"/>
            <a:chOff x="0" y="0"/>
            <a:chExt cx="2083482" cy="2230967"/>
          </a:xfrm>
        </p:grpSpPr>
        <p:grpSp>
          <p:nvGrpSpPr>
            <p:cNvPr name="Group 3" id="3"/>
            <p:cNvGrpSpPr/>
            <p:nvPr/>
          </p:nvGrpSpPr>
          <p:grpSpPr>
            <a:xfrm rot="0">
              <a:off x="75599" y="0"/>
              <a:ext cx="1932284" cy="2230967"/>
              <a:chOff x="0" y="0"/>
              <a:chExt cx="703982" cy="812800"/>
            </a:xfrm>
          </p:grpSpPr>
          <p:sp>
            <p:nvSpPr>
              <p:cNvPr name="Freeform 4" id="4"/>
              <p:cNvSpPr/>
              <p:nvPr/>
            </p:nvSpPr>
            <p:spPr>
              <a:xfrm flipH="false" flipV="false" rot="0">
                <a:off x="0" y="0"/>
                <a:ext cx="703982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703982">
                    <a:moveTo>
                      <a:pt x="234787" y="793731"/>
                    </a:moveTo>
                    <a:cubicBezTo>
                      <a:pt x="270879" y="805245"/>
                      <a:pt x="311910" y="812800"/>
                      <a:pt x="352180" y="812800"/>
                    </a:cubicBezTo>
                    <a:cubicBezTo>
                      <a:pt x="392452" y="812800"/>
                      <a:pt x="431204" y="806323"/>
                      <a:pt x="466915" y="794809"/>
                    </a:cubicBezTo>
                    <a:cubicBezTo>
                      <a:pt x="467675" y="794450"/>
                      <a:pt x="468435" y="794450"/>
                      <a:pt x="469194" y="794090"/>
                    </a:cubicBezTo>
                    <a:cubicBezTo>
                      <a:pt x="603304" y="748035"/>
                      <a:pt x="702082" y="626421"/>
                      <a:pt x="703982" y="484298"/>
                    </a:cubicBezTo>
                    <a:lnTo>
                      <a:pt x="703982" y="0"/>
                    </a:lnTo>
                    <a:lnTo>
                      <a:pt x="0" y="0"/>
                    </a:lnTo>
                    <a:lnTo>
                      <a:pt x="0" y="483939"/>
                    </a:lnTo>
                    <a:cubicBezTo>
                      <a:pt x="1900" y="627140"/>
                      <a:pt x="99158" y="748755"/>
                      <a:pt x="234787" y="793731"/>
                    </a:cubicBezTo>
                    <a:close/>
                  </a:path>
                </a:pathLst>
              </a:custGeom>
              <a:solidFill>
                <a:srgbClr val="0D4C8B"/>
              </a:solidFill>
            </p:spPr>
          </p:sp>
          <p:sp>
            <p:nvSpPr>
              <p:cNvPr name="TextBox 5" id="5"/>
              <p:cNvSpPr txBox="true"/>
              <p:nvPr/>
            </p:nvSpPr>
            <p:spPr>
              <a:xfrm>
                <a:off x="0" y="-47625"/>
                <a:ext cx="703982" cy="733425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sp>
          <p:nvSpPr>
            <p:cNvPr name="TextBox 6" id="6"/>
            <p:cNvSpPr txBox="true"/>
            <p:nvPr/>
          </p:nvSpPr>
          <p:spPr>
            <a:xfrm rot="0">
              <a:off x="0" y="437582"/>
              <a:ext cx="2083482" cy="12414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7805"/>
                </a:lnSpc>
                <a:spcBef>
                  <a:spcPct val="0"/>
                </a:spcBef>
              </a:pPr>
              <a:r>
                <a:rPr lang="en-US" b="true" sz="5575" strike="noStrike" u="none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9</a:t>
              </a:r>
            </a:p>
          </p:txBody>
        </p:sp>
      </p:grpSp>
      <p:grpSp>
        <p:nvGrpSpPr>
          <p:cNvPr name="Group 7" id="7"/>
          <p:cNvGrpSpPr/>
          <p:nvPr/>
        </p:nvGrpSpPr>
        <p:grpSpPr>
          <a:xfrm rot="0">
            <a:off x="-31071" y="0"/>
            <a:ext cx="1456815" cy="10287000"/>
            <a:chOff x="0" y="0"/>
            <a:chExt cx="1942420" cy="13716000"/>
          </a:xfrm>
        </p:grpSpPr>
        <p:grpSp>
          <p:nvGrpSpPr>
            <p:cNvPr name="Group 8" id="8"/>
            <p:cNvGrpSpPr/>
            <p:nvPr/>
          </p:nvGrpSpPr>
          <p:grpSpPr>
            <a:xfrm rot="0">
              <a:off x="971210" y="0"/>
              <a:ext cx="971210" cy="13716000"/>
              <a:chOff x="0" y="0"/>
              <a:chExt cx="191844" cy="2709333"/>
            </a:xfrm>
          </p:grpSpPr>
          <p:sp>
            <p:nvSpPr>
              <p:cNvPr name="Freeform 9" id="9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88A9C8"/>
              </a:solidFill>
            </p:spPr>
          </p:sp>
          <p:sp>
            <p:nvSpPr>
              <p:cNvPr name="TextBox 10" id="10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grpSp>
          <p:nvGrpSpPr>
            <p:cNvPr name="Group 11" id="11"/>
            <p:cNvGrpSpPr/>
            <p:nvPr/>
          </p:nvGrpSpPr>
          <p:grpSpPr>
            <a:xfrm rot="0">
              <a:off x="485605" y="0"/>
              <a:ext cx="971210" cy="13716000"/>
              <a:chOff x="0" y="0"/>
              <a:chExt cx="191844" cy="2709333"/>
            </a:xfrm>
          </p:grpSpPr>
          <p:sp>
            <p:nvSpPr>
              <p:cNvPr name="Freeform 12" id="12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0D4C8B"/>
              </a:solidFill>
            </p:spPr>
          </p:sp>
          <p:sp>
            <p:nvSpPr>
              <p:cNvPr name="TextBox 13" id="13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grpSp>
          <p:nvGrpSpPr>
            <p:cNvPr name="Group 14" id="14"/>
            <p:cNvGrpSpPr/>
            <p:nvPr/>
          </p:nvGrpSpPr>
          <p:grpSpPr>
            <a:xfrm rot="0">
              <a:off x="0" y="0"/>
              <a:ext cx="971210" cy="13716000"/>
              <a:chOff x="0" y="0"/>
              <a:chExt cx="191844" cy="2709333"/>
            </a:xfrm>
          </p:grpSpPr>
          <p:sp>
            <p:nvSpPr>
              <p:cNvPr name="Freeform 15" id="15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FD437E"/>
              </a:solidFill>
            </p:spPr>
          </p:sp>
          <p:sp>
            <p:nvSpPr>
              <p:cNvPr name="TextBox 16" id="16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</p:grpSp>
      <p:sp>
        <p:nvSpPr>
          <p:cNvPr name="Freeform 17" id="17"/>
          <p:cNvSpPr/>
          <p:nvPr/>
        </p:nvSpPr>
        <p:spPr>
          <a:xfrm flipH="false" flipV="false" rot="0">
            <a:off x="15585959" y="7497040"/>
            <a:ext cx="2702041" cy="2789960"/>
          </a:xfrm>
          <a:custGeom>
            <a:avLst/>
            <a:gdLst/>
            <a:ahLst/>
            <a:cxnLst/>
            <a:rect r="r" b="b" t="t" l="l"/>
            <a:pathLst>
              <a:path h="2789960" w="2702041">
                <a:moveTo>
                  <a:pt x="0" y="0"/>
                </a:moveTo>
                <a:lnTo>
                  <a:pt x="2702041" y="0"/>
                </a:lnTo>
                <a:lnTo>
                  <a:pt x="2702041" y="2789960"/>
                </a:lnTo>
                <a:lnTo>
                  <a:pt x="0" y="278996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18" id="18"/>
          <p:cNvGrpSpPr/>
          <p:nvPr/>
        </p:nvGrpSpPr>
        <p:grpSpPr>
          <a:xfrm rot="0">
            <a:off x="2705647" y="4319423"/>
            <a:ext cx="13187482" cy="4563072"/>
            <a:chOff x="0" y="0"/>
            <a:chExt cx="1913960" cy="662260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1913960" cy="662260"/>
            </a:xfrm>
            <a:custGeom>
              <a:avLst/>
              <a:gdLst/>
              <a:ahLst/>
              <a:cxnLst/>
              <a:rect r="r" b="b" t="t" l="l"/>
              <a:pathLst>
                <a:path h="662260" w="1913960">
                  <a:moveTo>
                    <a:pt x="29940" y="0"/>
                  </a:moveTo>
                  <a:lnTo>
                    <a:pt x="1884020" y="0"/>
                  </a:lnTo>
                  <a:cubicBezTo>
                    <a:pt x="1891961" y="0"/>
                    <a:pt x="1899576" y="3154"/>
                    <a:pt x="1905191" y="8769"/>
                  </a:cubicBezTo>
                  <a:cubicBezTo>
                    <a:pt x="1910806" y="14384"/>
                    <a:pt x="1913960" y="22000"/>
                    <a:pt x="1913960" y="29940"/>
                  </a:cubicBezTo>
                  <a:lnTo>
                    <a:pt x="1913960" y="632319"/>
                  </a:lnTo>
                  <a:cubicBezTo>
                    <a:pt x="1913960" y="648855"/>
                    <a:pt x="1900556" y="662260"/>
                    <a:pt x="1884020" y="662260"/>
                  </a:cubicBezTo>
                  <a:lnTo>
                    <a:pt x="29940" y="662260"/>
                  </a:lnTo>
                  <a:cubicBezTo>
                    <a:pt x="13405" y="662260"/>
                    <a:pt x="0" y="648855"/>
                    <a:pt x="0" y="632319"/>
                  </a:cubicBezTo>
                  <a:lnTo>
                    <a:pt x="0" y="29940"/>
                  </a:lnTo>
                  <a:cubicBezTo>
                    <a:pt x="0" y="13405"/>
                    <a:pt x="13405" y="0"/>
                    <a:pt x="29940" y="0"/>
                  </a:cubicBezTo>
                  <a:close/>
                </a:path>
              </a:pathLst>
            </a:custGeom>
            <a:solidFill>
              <a:srgbClr val="FFFFFF"/>
            </a:solidFill>
            <a:ln w="19050" cap="rnd">
              <a:solidFill>
                <a:srgbClr val="FD437E"/>
              </a:solidFill>
              <a:prstDash val="solid"/>
              <a:round/>
            </a:ln>
          </p:spPr>
        </p:sp>
        <p:sp>
          <p:nvSpPr>
            <p:cNvPr name="TextBox 20" id="20"/>
            <p:cNvSpPr txBox="true"/>
            <p:nvPr/>
          </p:nvSpPr>
          <p:spPr>
            <a:xfrm>
              <a:off x="0" y="-38100"/>
              <a:ext cx="1913960" cy="700360"/>
            </a:xfrm>
            <a:prstGeom prst="rect">
              <a:avLst/>
            </a:prstGeom>
          </p:spPr>
          <p:txBody>
            <a:bodyPr anchor="ctr" rtlCol="false" tIns="92186" lIns="92186" bIns="92186" rIns="92186"/>
            <a:lstStyle/>
            <a:p>
              <a:pPr algn="ctr">
                <a:lnSpc>
                  <a:spcPts val="2660"/>
                </a:lnSpc>
              </a:pPr>
            </a:p>
          </p:txBody>
        </p:sp>
      </p:grpSp>
      <p:sp>
        <p:nvSpPr>
          <p:cNvPr name="TextBox 21" id="21"/>
          <p:cNvSpPr txBox="true"/>
          <p:nvPr/>
        </p:nvSpPr>
        <p:spPr>
          <a:xfrm rot="0">
            <a:off x="2369908" y="3009784"/>
            <a:ext cx="13858960" cy="118097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5431"/>
              </a:lnSpc>
              <a:spcBef>
                <a:spcPct val="0"/>
              </a:spcBef>
            </a:pPr>
            <a:r>
              <a:rPr lang="en-US" b="true" sz="3879" strike="noStrike" u="none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What did you do on your free time?</a:t>
            </a:r>
          </a:p>
          <a:p>
            <a:pPr algn="l" marL="0" indent="0" lvl="0">
              <a:lnSpc>
                <a:spcPts val="4031"/>
              </a:lnSpc>
              <a:spcBef>
                <a:spcPct val="0"/>
              </a:spcBef>
            </a:pPr>
            <a:r>
              <a:rPr lang="en-US" b="true" sz="2879" strike="noStrike" u="none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(e.g. did you meet other local students?)</a:t>
            </a: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5859155" y="0"/>
            <a:ext cx="1562612" cy="1673225"/>
            <a:chOff x="0" y="0"/>
            <a:chExt cx="2083482" cy="2230967"/>
          </a:xfrm>
        </p:grpSpPr>
        <p:grpSp>
          <p:nvGrpSpPr>
            <p:cNvPr name="Group 3" id="3"/>
            <p:cNvGrpSpPr/>
            <p:nvPr/>
          </p:nvGrpSpPr>
          <p:grpSpPr>
            <a:xfrm rot="0">
              <a:off x="75599" y="0"/>
              <a:ext cx="1932284" cy="2230967"/>
              <a:chOff x="0" y="0"/>
              <a:chExt cx="703982" cy="812800"/>
            </a:xfrm>
          </p:grpSpPr>
          <p:sp>
            <p:nvSpPr>
              <p:cNvPr name="Freeform 4" id="4"/>
              <p:cNvSpPr/>
              <p:nvPr/>
            </p:nvSpPr>
            <p:spPr>
              <a:xfrm flipH="false" flipV="false" rot="0">
                <a:off x="0" y="0"/>
                <a:ext cx="703982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703982">
                    <a:moveTo>
                      <a:pt x="234787" y="793731"/>
                    </a:moveTo>
                    <a:cubicBezTo>
                      <a:pt x="270879" y="805245"/>
                      <a:pt x="311910" y="812800"/>
                      <a:pt x="352180" y="812800"/>
                    </a:cubicBezTo>
                    <a:cubicBezTo>
                      <a:pt x="392452" y="812800"/>
                      <a:pt x="431204" y="806323"/>
                      <a:pt x="466915" y="794809"/>
                    </a:cubicBezTo>
                    <a:cubicBezTo>
                      <a:pt x="467675" y="794450"/>
                      <a:pt x="468435" y="794450"/>
                      <a:pt x="469194" y="794090"/>
                    </a:cubicBezTo>
                    <a:cubicBezTo>
                      <a:pt x="603304" y="748035"/>
                      <a:pt x="702082" y="626421"/>
                      <a:pt x="703982" y="484298"/>
                    </a:cubicBezTo>
                    <a:lnTo>
                      <a:pt x="703982" y="0"/>
                    </a:lnTo>
                    <a:lnTo>
                      <a:pt x="0" y="0"/>
                    </a:lnTo>
                    <a:lnTo>
                      <a:pt x="0" y="483939"/>
                    </a:lnTo>
                    <a:cubicBezTo>
                      <a:pt x="1900" y="627140"/>
                      <a:pt x="99158" y="748755"/>
                      <a:pt x="234787" y="793731"/>
                    </a:cubicBezTo>
                    <a:close/>
                  </a:path>
                </a:pathLst>
              </a:custGeom>
              <a:solidFill>
                <a:srgbClr val="0D4C8B"/>
              </a:solidFill>
            </p:spPr>
          </p:sp>
          <p:sp>
            <p:nvSpPr>
              <p:cNvPr name="TextBox 5" id="5"/>
              <p:cNvSpPr txBox="true"/>
              <p:nvPr/>
            </p:nvSpPr>
            <p:spPr>
              <a:xfrm>
                <a:off x="0" y="-47625"/>
                <a:ext cx="703982" cy="733425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sp>
          <p:nvSpPr>
            <p:cNvPr name="TextBox 6" id="6"/>
            <p:cNvSpPr txBox="true"/>
            <p:nvPr/>
          </p:nvSpPr>
          <p:spPr>
            <a:xfrm rot="0">
              <a:off x="0" y="437582"/>
              <a:ext cx="2083482" cy="12414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7805"/>
                </a:lnSpc>
                <a:spcBef>
                  <a:spcPct val="0"/>
                </a:spcBef>
              </a:pPr>
              <a:r>
                <a:rPr lang="en-US" b="true" sz="5575" strike="noStrike" u="none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10</a:t>
              </a:r>
            </a:p>
          </p:txBody>
        </p:sp>
      </p:grpSp>
      <p:grpSp>
        <p:nvGrpSpPr>
          <p:cNvPr name="Group 7" id="7"/>
          <p:cNvGrpSpPr/>
          <p:nvPr/>
        </p:nvGrpSpPr>
        <p:grpSpPr>
          <a:xfrm rot="0">
            <a:off x="-31071" y="0"/>
            <a:ext cx="1456815" cy="10287000"/>
            <a:chOff x="0" y="0"/>
            <a:chExt cx="1942420" cy="13716000"/>
          </a:xfrm>
        </p:grpSpPr>
        <p:grpSp>
          <p:nvGrpSpPr>
            <p:cNvPr name="Group 8" id="8"/>
            <p:cNvGrpSpPr/>
            <p:nvPr/>
          </p:nvGrpSpPr>
          <p:grpSpPr>
            <a:xfrm rot="0">
              <a:off x="971210" y="0"/>
              <a:ext cx="971210" cy="13716000"/>
              <a:chOff x="0" y="0"/>
              <a:chExt cx="191844" cy="2709333"/>
            </a:xfrm>
          </p:grpSpPr>
          <p:sp>
            <p:nvSpPr>
              <p:cNvPr name="Freeform 9" id="9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88A9C8"/>
              </a:solidFill>
            </p:spPr>
          </p:sp>
          <p:sp>
            <p:nvSpPr>
              <p:cNvPr name="TextBox 10" id="10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grpSp>
          <p:nvGrpSpPr>
            <p:cNvPr name="Group 11" id="11"/>
            <p:cNvGrpSpPr/>
            <p:nvPr/>
          </p:nvGrpSpPr>
          <p:grpSpPr>
            <a:xfrm rot="0">
              <a:off x="485605" y="0"/>
              <a:ext cx="971210" cy="13716000"/>
              <a:chOff x="0" y="0"/>
              <a:chExt cx="191844" cy="2709333"/>
            </a:xfrm>
          </p:grpSpPr>
          <p:sp>
            <p:nvSpPr>
              <p:cNvPr name="Freeform 12" id="12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0D4C8B"/>
              </a:solidFill>
            </p:spPr>
          </p:sp>
          <p:sp>
            <p:nvSpPr>
              <p:cNvPr name="TextBox 13" id="13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grpSp>
          <p:nvGrpSpPr>
            <p:cNvPr name="Group 14" id="14"/>
            <p:cNvGrpSpPr/>
            <p:nvPr/>
          </p:nvGrpSpPr>
          <p:grpSpPr>
            <a:xfrm rot="0">
              <a:off x="0" y="0"/>
              <a:ext cx="971210" cy="13716000"/>
              <a:chOff x="0" y="0"/>
              <a:chExt cx="191844" cy="2709333"/>
            </a:xfrm>
          </p:grpSpPr>
          <p:sp>
            <p:nvSpPr>
              <p:cNvPr name="Freeform 15" id="15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FD437E"/>
              </a:solidFill>
            </p:spPr>
          </p:sp>
          <p:sp>
            <p:nvSpPr>
              <p:cNvPr name="TextBox 16" id="16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</p:grpSp>
      <p:sp>
        <p:nvSpPr>
          <p:cNvPr name="Freeform 17" id="17"/>
          <p:cNvSpPr/>
          <p:nvPr/>
        </p:nvSpPr>
        <p:spPr>
          <a:xfrm flipH="false" flipV="false" rot="0">
            <a:off x="15585959" y="7497040"/>
            <a:ext cx="2702041" cy="2789960"/>
          </a:xfrm>
          <a:custGeom>
            <a:avLst/>
            <a:gdLst/>
            <a:ahLst/>
            <a:cxnLst/>
            <a:rect r="r" b="b" t="t" l="l"/>
            <a:pathLst>
              <a:path h="2789960" w="2702041">
                <a:moveTo>
                  <a:pt x="0" y="0"/>
                </a:moveTo>
                <a:lnTo>
                  <a:pt x="2702041" y="0"/>
                </a:lnTo>
                <a:lnTo>
                  <a:pt x="2702041" y="2789960"/>
                </a:lnTo>
                <a:lnTo>
                  <a:pt x="0" y="278996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18" id="18"/>
          <p:cNvGrpSpPr/>
          <p:nvPr/>
        </p:nvGrpSpPr>
        <p:grpSpPr>
          <a:xfrm rot="0">
            <a:off x="2671673" y="3806786"/>
            <a:ext cx="13187482" cy="4563072"/>
            <a:chOff x="0" y="0"/>
            <a:chExt cx="1913960" cy="662260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1913960" cy="662260"/>
            </a:xfrm>
            <a:custGeom>
              <a:avLst/>
              <a:gdLst/>
              <a:ahLst/>
              <a:cxnLst/>
              <a:rect r="r" b="b" t="t" l="l"/>
              <a:pathLst>
                <a:path h="662260" w="1913960">
                  <a:moveTo>
                    <a:pt x="29940" y="0"/>
                  </a:moveTo>
                  <a:lnTo>
                    <a:pt x="1884020" y="0"/>
                  </a:lnTo>
                  <a:cubicBezTo>
                    <a:pt x="1891961" y="0"/>
                    <a:pt x="1899576" y="3154"/>
                    <a:pt x="1905191" y="8769"/>
                  </a:cubicBezTo>
                  <a:cubicBezTo>
                    <a:pt x="1910806" y="14384"/>
                    <a:pt x="1913960" y="22000"/>
                    <a:pt x="1913960" y="29940"/>
                  </a:cubicBezTo>
                  <a:lnTo>
                    <a:pt x="1913960" y="632319"/>
                  </a:lnTo>
                  <a:cubicBezTo>
                    <a:pt x="1913960" y="648855"/>
                    <a:pt x="1900556" y="662260"/>
                    <a:pt x="1884020" y="662260"/>
                  </a:cubicBezTo>
                  <a:lnTo>
                    <a:pt x="29940" y="662260"/>
                  </a:lnTo>
                  <a:cubicBezTo>
                    <a:pt x="13405" y="662260"/>
                    <a:pt x="0" y="648855"/>
                    <a:pt x="0" y="632319"/>
                  </a:cubicBezTo>
                  <a:lnTo>
                    <a:pt x="0" y="29940"/>
                  </a:lnTo>
                  <a:cubicBezTo>
                    <a:pt x="0" y="13405"/>
                    <a:pt x="13405" y="0"/>
                    <a:pt x="29940" y="0"/>
                  </a:cubicBezTo>
                  <a:close/>
                </a:path>
              </a:pathLst>
            </a:custGeom>
            <a:solidFill>
              <a:srgbClr val="FFFFFF"/>
            </a:solidFill>
            <a:ln w="19050" cap="rnd">
              <a:solidFill>
                <a:srgbClr val="FD437E"/>
              </a:solidFill>
              <a:prstDash val="solid"/>
              <a:round/>
            </a:ln>
          </p:spPr>
        </p:sp>
        <p:sp>
          <p:nvSpPr>
            <p:cNvPr name="TextBox 20" id="20"/>
            <p:cNvSpPr txBox="true"/>
            <p:nvPr/>
          </p:nvSpPr>
          <p:spPr>
            <a:xfrm>
              <a:off x="0" y="-38100"/>
              <a:ext cx="1913960" cy="700360"/>
            </a:xfrm>
            <a:prstGeom prst="rect">
              <a:avLst/>
            </a:prstGeom>
          </p:spPr>
          <p:txBody>
            <a:bodyPr anchor="ctr" rtlCol="false" tIns="92186" lIns="92186" bIns="92186" rIns="92186"/>
            <a:lstStyle/>
            <a:p>
              <a:pPr algn="ctr">
                <a:lnSpc>
                  <a:spcPts val="2660"/>
                </a:lnSpc>
              </a:pPr>
            </a:p>
          </p:txBody>
        </p:sp>
      </p:grpSp>
      <p:sp>
        <p:nvSpPr>
          <p:cNvPr name="TextBox 21" id="21"/>
          <p:cNvSpPr txBox="true"/>
          <p:nvPr/>
        </p:nvSpPr>
        <p:spPr>
          <a:xfrm rot="0">
            <a:off x="2369908" y="3009784"/>
            <a:ext cx="13858960" cy="663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432"/>
              </a:lnSpc>
            </a:pPr>
            <a:r>
              <a:rPr lang="en-US" sz="3880" b="true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How was working using a foreign language?</a:t>
            </a:r>
          </a:p>
        </p:txBody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5859155" y="0"/>
            <a:ext cx="1562612" cy="1673225"/>
            <a:chOff x="0" y="0"/>
            <a:chExt cx="2083482" cy="2230967"/>
          </a:xfrm>
        </p:grpSpPr>
        <p:grpSp>
          <p:nvGrpSpPr>
            <p:cNvPr name="Group 3" id="3"/>
            <p:cNvGrpSpPr/>
            <p:nvPr/>
          </p:nvGrpSpPr>
          <p:grpSpPr>
            <a:xfrm rot="0">
              <a:off x="75599" y="0"/>
              <a:ext cx="1932284" cy="2230967"/>
              <a:chOff x="0" y="0"/>
              <a:chExt cx="703982" cy="812800"/>
            </a:xfrm>
          </p:grpSpPr>
          <p:sp>
            <p:nvSpPr>
              <p:cNvPr name="Freeform 4" id="4"/>
              <p:cNvSpPr/>
              <p:nvPr/>
            </p:nvSpPr>
            <p:spPr>
              <a:xfrm flipH="false" flipV="false" rot="0">
                <a:off x="0" y="0"/>
                <a:ext cx="703982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703982">
                    <a:moveTo>
                      <a:pt x="234787" y="793731"/>
                    </a:moveTo>
                    <a:cubicBezTo>
                      <a:pt x="270879" y="805245"/>
                      <a:pt x="311910" y="812800"/>
                      <a:pt x="352180" y="812800"/>
                    </a:cubicBezTo>
                    <a:cubicBezTo>
                      <a:pt x="392452" y="812800"/>
                      <a:pt x="431204" y="806323"/>
                      <a:pt x="466915" y="794809"/>
                    </a:cubicBezTo>
                    <a:cubicBezTo>
                      <a:pt x="467675" y="794450"/>
                      <a:pt x="468435" y="794450"/>
                      <a:pt x="469194" y="794090"/>
                    </a:cubicBezTo>
                    <a:cubicBezTo>
                      <a:pt x="603304" y="748035"/>
                      <a:pt x="702082" y="626421"/>
                      <a:pt x="703982" y="484298"/>
                    </a:cubicBezTo>
                    <a:lnTo>
                      <a:pt x="703982" y="0"/>
                    </a:lnTo>
                    <a:lnTo>
                      <a:pt x="0" y="0"/>
                    </a:lnTo>
                    <a:lnTo>
                      <a:pt x="0" y="483939"/>
                    </a:lnTo>
                    <a:cubicBezTo>
                      <a:pt x="1900" y="627140"/>
                      <a:pt x="99158" y="748755"/>
                      <a:pt x="234787" y="793731"/>
                    </a:cubicBezTo>
                    <a:close/>
                  </a:path>
                </a:pathLst>
              </a:custGeom>
              <a:solidFill>
                <a:srgbClr val="0D4C8B"/>
              </a:solidFill>
            </p:spPr>
          </p:sp>
          <p:sp>
            <p:nvSpPr>
              <p:cNvPr name="TextBox 5" id="5"/>
              <p:cNvSpPr txBox="true"/>
              <p:nvPr/>
            </p:nvSpPr>
            <p:spPr>
              <a:xfrm>
                <a:off x="0" y="-47625"/>
                <a:ext cx="703982" cy="733425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sp>
          <p:nvSpPr>
            <p:cNvPr name="TextBox 6" id="6"/>
            <p:cNvSpPr txBox="true"/>
            <p:nvPr/>
          </p:nvSpPr>
          <p:spPr>
            <a:xfrm rot="0">
              <a:off x="0" y="437582"/>
              <a:ext cx="2083482" cy="12414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7805"/>
                </a:lnSpc>
                <a:spcBef>
                  <a:spcPct val="0"/>
                </a:spcBef>
              </a:pPr>
              <a:r>
                <a:rPr lang="en-US" b="true" sz="5575" strike="noStrike" u="none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11</a:t>
              </a:r>
            </a:p>
          </p:txBody>
        </p:sp>
      </p:grpSp>
      <p:grpSp>
        <p:nvGrpSpPr>
          <p:cNvPr name="Group 7" id="7"/>
          <p:cNvGrpSpPr/>
          <p:nvPr/>
        </p:nvGrpSpPr>
        <p:grpSpPr>
          <a:xfrm rot="0">
            <a:off x="-31071" y="0"/>
            <a:ext cx="1456815" cy="10287000"/>
            <a:chOff x="0" y="0"/>
            <a:chExt cx="1942420" cy="13716000"/>
          </a:xfrm>
        </p:grpSpPr>
        <p:grpSp>
          <p:nvGrpSpPr>
            <p:cNvPr name="Group 8" id="8"/>
            <p:cNvGrpSpPr/>
            <p:nvPr/>
          </p:nvGrpSpPr>
          <p:grpSpPr>
            <a:xfrm rot="0">
              <a:off x="971210" y="0"/>
              <a:ext cx="971210" cy="13716000"/>
              <a:chOff x="0" y="0"/>
              <a:chExt cx="191844" cy="2709333"/>
            </a:xfrm>
          </p:grpSpPr>
          <p:sp>
            <p:nvSpPr>
              <p:cNvPr name="Freeform 9" id="9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88A9C8"/>
              </a:solidFill>
            </p:spPr>
          </p:sp>
          <p:sp>
            <p:nvSpPr>
              <p:cNvPr name="TextBox 10" id="10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grpSp>
          <p:nvGrpSpPr>
            <p:cNvPr name="Group 11" id="11"/>
            <p:cNvGrpSpPr/>
            <p:nvPr/>
          </p:nvGrpSpPr>
          <p:grpSpPr>
            <a:xfrm rot="0">
              <a:off x="485605" y="0"/>
              <a:ext cx="971210" cy="13716000"/>
              <a:chOff x="0" y="0"/>
              <a:chExt cx="191844" cy="2709333"/>
            </a:xfrm>
          </p:grpSpPr>
          <p:sp>
            <p:nvSpPr>
              <p:cNvPr name="Freeform 12" id="12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0D4C8B"/>
              </a:solidFill>
            </p:spPr>
          </p:sp>
          <p:sp>
            <p:nvSpPr>
              <p:cNvPr name="TextBox 13" id="13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grpSp>
          <p:nvGrpSpPr>
            <p:cNvPr name="Group 14" id="14"/>
            <p:cNvGrpSpPr/>
            <p:nvPr/>
          </p:nvGrpSpPr>
          <p:grpSpPr>
            <a:xfrm rot="0">
              <a:off x="0" y="0"/>
              <a:ext cx="971210" cy="13716000"/>
              <a:chOff x="0" y="0"/>
              <a:chExt cx="191844" cy="2709333"/>
            </a:xfrm>
          </p:grpSpPr>
          <p:sp>
            <p:nvSpPr>
              <p:cNvPr name="Freeform 15" id="15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FD437E"/>
              </a:solidFill>
            </p:spPr>
          </p:sp>
          <p:sp>
            <p:nvSpPr>
              <p:cNvPr name="TextBox 16" id="16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</p:grpSp>
      <p:sp>
        <p:nvSpPr>
          <p:cNvPr name="Freeform 17" id="17"/>
          <p:cNvSpPr/>
          <p:nvPr/>
        </p:nvSpPr>
        <p:spPr>
          <a:xfrm flipH="false" flipV="false" rot="0">
            <a:off x="15585959" y="7497040"/>
            <a:ext cx="2702041" cy="2789960"/>
          </a:xfrm>
          <a:custGeom>
            <a:avLst/>
            <a:gdLst/>
            <a:ahLst/>
            <a:cxnLst/>
            <a:rect r="r" b="b" t="t" l="l"/>
            <a:pathLst>
              <a:path h="2789960" w="2702041">
                <a:moveTo>
                  <a:pt x="0" y="0"/>
                </a:moveTo>
                <a:lnTo>
                  <a:pt x="2702041" y="0"/>
                </a:lnTo>
                <a:lnTo>
                  <a:pt x="2702041" y="2789960"/>
                </a:lnTo>
                <a:lnTo>
                  <a:pt x="0" y="278996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18" id="18"/>
          <p:cNvGrpSpPr/>
          <p:nvPr/>
        </p:nvGrpSpPr>
        <p:grpSpPr>
          <a:xfrm rot="0">
            <a:off x="2671673" y="4319423"/>
            <a:ext cx="13187482" cy="4563072"/>
            <a:chOff x="0" y="0"/>
            <a:chExt cx="1913960" cy="662260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1913960" cy="662260"/>
            </a:xfrm>
            <a:custGeom>
              <a:avLst/>
              <a:gdLst/>
              <a:ahLst/>
              <a:cxnLst/>
              <a:rect r="r" b="b" t="t" l="l"/>
              <a:pathLst>
                <a:path h="662260" w="1913960">
                  <a:moveTo>
                    <a:pt x="29940" y="0"/>
                  </a:moveTo>
                  <a:lnTo>
                    <a:pt x="1884020" y="0"/>
                  </a:lnTo>
                  <a:cubicBezTo>
                    <a:pt x="1891961" y="0"/>
                    <a:pt x="1899576" y="3154"/>
                    <a:pt x="1905191" y="8769"/>
                  </a:cubicBezTo>
                  <a:cubicBezTo>
                    <a:pt x="1910806" y="14384"/>
                    <a:pt x="1913960" y="22000"/>
                    <a:pt x="1913960" y="29940"/>
                  </a:cubicBezTo>
                  <a:lnTo>
                    <a:pt x="1913960" y="632319"/>
                  </a:lnTo>
                  <a:cubicBezTo>
                    <a:pt x="1913960" y="648855"/>
                    <a:pt x="1900556" y="662260"/>
                    <a:pt x="1884020" y="662260"/>
                  </a:cubicBezTo>
                  <a:lnTo>
                    <a:pt x="29940" y="662260"/>
                  </a:lnTo>
                  <a:cubicBezTo>
                    <a:pt x="13405" y="662260"/>
                    <a:pt x="0" y="648855"/>
                    <a:pt x="0" y="632319"/>
                  </a:cubicBezTo>
                  <a:lnTo>
                    <a:pt x="0" y="29940"/>
                  </a:lnTo>
                  <a:cubicBezTo>
                    <a:pt x="0" y="13405"/>
                    <a:pt x="13405" y="0"/>
                    <a:pt x="29940" y="0"/>
                  </a:cubicBezTo>
                  <a:close/>
                </a:path>
              </a:pathLst>
            </a:custGeom>
            <a:solidFill>
              <a:srgbClr val="FFFFFF"/>
            </a:solidFill>
            <a:ln w="19050" cap="rnd">
              <a:solidFill>
                <a:srgbClr val="FD437E"/>
              </a:solidFill>
              <a:prstDash val="solid"/>
              <a:round/>
            </a:ln>
          </p:spPr>
        </p:sp>
        <p:sp>
          <p:nvSpPr>
            <p:cNvPr name="TextBox 20" id="20"/>
            <p:cNvSpPr txBox="true"/>
            <p:nvPr/>
          </p:nvSpPr>
          <p:spPr>
            <a:xfrm>
              <a:off x="0" y="-38100"/>
              <a:ext cx="1913960" cy="700360"/>
            </a:xfrm>
            <a:prstGeom prst="rect">
              <a:avLst/>
            </a:prstGeom>
          </p:spPr>
          <p:txBody>
            <a:bodyPr anchor="ctr" rtlCol="false" tIns="92186" lIns="92186" bIns="92186" rIns="92186"/>
            <a:lstStyle/>
            <a:p>
              <a:pPr algn="ctr">
                <a:lnSpc>
                  <a:spcPts val="2660"/>
                </a:lnSpc>
              </a:pPr>
            </a:p>
          </p:txBody>
        </p:sp>
      </p:grpSp>
      <p:sp>
        <p:nvSpPr>
          <p:cNvPr name="TextBox 21" id="21"/>
          <p:cNvSpPr txBox="true"/>
          <p:nvPr/>
        </p:nvSpPr>
        <p:spPr>
          <a:xfrm rot="0">
            <a:off x="2369908" y="3009784"/>
            <a:ext cx="13858960" cy="118097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432"/>
              </a:lnSpc>
            </a:pPr>
            <a:r>
              <a:rPr lang="en-US" sz="3880" b="true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What differences did you notice in the working culture?</a:t>
            </a:r>
          </a:p>
          <a:p>
            <a:pPr algn="l">
              <a:lnSpc>
                <a:spcPts val="4031"/>
              </a:lnSpc>
            </a:pPr>
            <a:r>
              <a:rPr lang="en-US" sz="2879" b="true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(e.g. working methods, materials, tools, equipment, programmes)</a:t>
            </a:r>
          </a:p>
        </p:txBody>
      </p: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5859155" y="0"/>
            <a:ext cx="1562612" cy="1673225"/>
            <a:chOff x="0" y="0"/>
            <a:chExt cx="2083482" cy="2230967"/>
          </a:xfrm>
        </p:grpSpPr>
        <p:grpSp>
          <p:nvGrpSpPr>
            <p:cNvPr name="Group 3" id="3"/>
            <p:cNvGrpSpPr/>
            <p:nvPr/>
          </p:nvGrpSpPr>
          <p:grpSpPr>
            <a:xfrm rot="0">
              <a:off x="75599" y="0"/>
              <a:ext cx="1932284" cy="2230967"/>
              <a:chOff x="0" y="0"/>
              <a:chExt cx="703982" cy="812800"/>
            </a:xfrm>
          </p:grpSpPr>
          <p:sp>
            <p:nvSpPr>
              <p:cNvPr name="Freeform 4" id="4"/>
              <p:cNvSpPr/>
              <p:nvPr/>
            </p:nvSpPr>
            <p:spPr>
              <a:xfrm flipH="false" flipV="false" rot="0">
                <a:off x="0" y="0"/>
                <a:ext cx="703982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703982">
                    <a:moveTo>
                      <a:pt x="234787" y="793731"/>
                    </a:moveTo>
                    <a:cubicBezTo>
                      <a:pt x="270879" y="805245"/>
                      <a:pt x="311910" y="812800"/>
                      <a:pt x="352180" y="812800"/>
                    </a:cubicBezTo>
                    <a:cubicBezTo>
                      <a:pt x="392452" y="812800"/>
                      <a:pt x="431204" y="806323"/>
                      <a:pt x="466915" y="794809"/>
                    </a:cubicBezTo>
                    <a:cubicBezTo>
                      <a:pt x="467675" y="794450"/>
                      <a:pt x="468435" y="794450"/>
                      <a:pt x="469194" y="794090"/>
                    </a:cubicBezTo>
                    <a:cubicBezTo>
                      <a:pt x="603304" y="748035"/>
                      <a:pt x="702082" y="626421"/>
                      <a:pt x="703982" y="484298"/>
                    </a:cubicBezTo>
                    <a:lnTo>
                      <a:pt x="703982" y="0"/>
                    </a:lnTo>
                    <a:lnTo>
                      <a:pt x="0" y="0"/>
                    </a:lnTo>
                    <a:lnTo>
                      <a:pt x="0" y="483939"/>
                    </a:lnTo>
                    <a:cubicBezTo>
                      <a:pt x="1900" y="627140"/>
                      <a:pt x="99158" y="748755"/>
                      <a:pt x="234787" y="793731"/>
                    </a:cubicBezTo>
                    <a:close/>
                  </a:path>
                </a:pathLst>
              </a:custGeom>
              <a:solidFill>
                <a:srgbClr val="0D4C8B"/>
              </a:solidFill>
            </p:spPr>
          </p:sp>
          <p:sp>
            <p:nvSpPr>
              <p:cNvPr name="TextBox 5" id="5"/>
              <p:cNvSpPr txBox="true"/>
              <p:nvPr/>
            </p:nvSpPr>
            <p:spPr>
              <a:xfrm>
                <a:off x="0" y="-47625"/>
                <a:ext cx="703982" cy="733425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sp>
          <p:nvSpPr>
            <p:cNvPr name="TextBox 6" id="6"/>
            <p:cNvSpPr txBox="true"/>
            <p:nvPr/>
          </p:nvSpPr>
          <p:spPr>
            <a:xfrm rot="0">
              <a:off x="0" y="437582"/>
              <a:ext cx="2083482" cy="12414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7805"/>
                </a:lnSpc>
                <a:spcBef>
                  <a:spcPct val="0"/>
                </a:spcBef>
              </a:pPr>
              <a:r>
                <a:rPr lang="en-US" b="true" sz="5575" strike="noStrike" u="none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12</a:t>
              </a:r>
            </a:p>
          </p:txBody>
        </p:sp>
      </p:grpSp>
      <p:sp>
        <p:nvSpPr>
          <p:cNvPr name="TextBox 7" id="7"/>
          <p:cNvSpPr txBox="true"/>
          <p:nvPr/>
        </p:nvSpPr>
        <p:spPr>
          <a:xfrm rot="0">
            <a:off x="2553980" y="866775"/>
            <a:ext cx="13674888" cy="14510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899"/>
              </a:lnSpc>
            </a:pPr>
            <a:r>
              <a:rPr lang="en-US" b="true" sz="8499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5. LEARNING OUTCOMES</a:t>
            </a:r>
          </a:p>
        </p:txBody>
      </p:sp>
      <p:grpSp>
        <p:nvGrpSpPr>
          <p:cNvPr name="Group 8" id="8"/>
          <p:cNvGrpSpPr/>
          <p:nvPr/>
        </p:nvGrpSpPr>
        <p:grpSpPr>
          <a:xfrm rot="0">
            <a:off x="-31071" y="0"/>
            <a:ext cx="1456815" cy="10287000"/>
            <a:chOff x="0" y="0"/>
            <a:chExt cx="1942420" cy="13716000"/>
          </a:xfrm>
        </p:grpSpPr>
        <p:grpSp>
          <p:nvGrpSpPr>
            <p:cNvPr name="Group 9" id="9"/>
            <p:cNvGrpSpPr/>
            <p:nvPr/>
          </p:nvGrpSpPr>
          <p:grpSpPr>
            <a:xfrm rot="0">
              <a:off x="971210" y="0"/>
              <a:ext cx="971210" cy="13716000"/>
              <a:chOff x="0" y="0"/>
              <a:chExt cx="191844" cy="2709333"/>
            </a:xfrm>
          </p:grpSpPr>
          <p:sp>
            <p:nvSpPr>
              <p:cNvPr name="Freeform 10" id="10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88A9C8"/>
              </a:solidFill>
            </p:spPr>
          </p:sp>
          <p:sp>
            <p:nvSpPr>
              <p:cNvPr name="TextBox 11" id="11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grpSp>
          <p:nvGrpSpPr>
            <p:cNvPr name="Group 12" id="12"/>
            <p:cNvGrpSpPr/>
            <p:nvPr/>
          </p:nvGrpSpPr>
          <p:grpSpPr>
            <a:xfrm rot="0">
              <a:off x="485605" y="0"/>
              <a:ext cx="971210" cy="13716000"/>
              <a:chOff x="0" y="0"/>
              <a:chExt cx="191844" cy="2709333"/>
            </a:xfrm>
          </p:grpSpPr>
          <p:sp>
            <p:nvSpPr>
              <p:cNvPr name="Freeform 13" id="13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0D4C8B"/>
              </a:solidFill>
            </p:spPr>
          </p:sp>
          <p:sp>
            <p:nvSpPr>
              <p:cNvPr name="TextBox 14" id="14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grpSp>
          <p:nvGrpSpPr>
            <p:cNvPr name="Group 15" id="15"/>
            <p:cNvGrpSpPr/>
            <p:nvPr/>
          </p:nvGrpSpPr>
          <p:grpSpPr>
            <a:xfrm rot="0">
              <a:off x="0" y="0"/>
              <a:ext cx="971210" cy="13716000"/>
              <a:chOff x="0" y="0"/>
              <a:chExt cx="191844" cy="2709333"/>
            </a:xfrm>
          </p:grpSpPr>
          <p:sp>
            <p:nvSpPr>
              <p:cNvPr name="Freeform 16" id="16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FD437E"/>
              </a:solidFill>
            </p:spPr>
          </p:sp>
          <p:sp>
            <p:nvSpPr>
              <p:cNvPr name="TextBox 17" id="17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</p:grpSp>
      <p:sp>
        <p:nvSpPr>
          <p:cNvPr name="Freeform 18" id="18"/>
          <p:cNvSpPr/>
          <p:nvPr/>
        </p:nvSpPr>
        <p:spPr>
          <a:xfrm flipH="false" flipV="false" rot="0">
            <a:off x="15585959" y="7497040"/>
            <a:ext cx="2702041" cy="2789960"/>
          </a:xfrm>
          <a:custGeom>
            <a:avLst/>
            <a:gdLst/>
            <a:ahLst/>
            <a:cxnLst/>
            <a:rect r="r" b="b" t="t" l="l"/>
            <a:pathLst>
              <a:path h="2789960" w="2702041">
                <a:moveTo>
                  <a:pt x="0" y="0"/>
                </a:moveTo>
                <a:lnTo>
                  <a:pt x="2702041" y="0"/>
                </a:lnTo>
                <a:lnTo>
                  <a:pt x="2702041" y="2789960"/>
                </a:lnTo>
                <a:lnTo>
                  <a:pt x="0" y="278996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19" id="19"/>
          <p:cNvGrpSpPr/>
          <p:nvPr/>
        </p:nvGrpSpPr>
        <p:grpSpPr>
          <a:xfrm rot="0">
            <a:off x="2550259" y="4494441"/>
            <a:ext cx="13187482" cy="4563072"/>
            <a:chOff x="0" y="0"/>
            <a:chExt cx="1913960" cy="662260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1913960" cy="662260"/>
            </a:xfrm>
            <a:custGeom>
              <a:avLst/>
              <a:gdLst/>
              <a:ahLst/>
              <a:cxnLst/>
              <a:rect r="r" b="b" t="t" l="l"/>
              <a:pathLst>
                <a:path h="662260" w="1913960">
                  <a:moveTo>
                    <a:pt x="29940" y="0"/>
                  </a:moveTo>
                  <a:lnTo>
                    <a:pt x="1884020" y="0"/>
                  </a:lnTo>
                  <a:cubicBezTo>
                    <a:pt x="1891961" y="0"/>
                    <a:pt x="1899576" y="3154"/>
                    <a:pt x="1905191" y="8769"/>
                  </a:cubicBezTo>
                  <a:cubicBezTo>
                    <a:pt x="1910806" y="14384"/>
                    <a:pt x="1913960" y="22000"/>
                    <a:pt x="1913960" y="29940"/>
                  </a:cubicBezTo>
                  <a:lnTo>
                    <a:pt x="1913960" y="632319"/>
                  </a:lnTo>
                  <a:cubicBezTo>
                    <a:pt x="1913960" y="648855"/>
                    <a:pt x="1900556" y="662260"/>
                    <a:pt x="1884020" y="662260"/>
                  </a:cubicBezTo>
                  <a:lnTo>
                    <a:pt x="29940" y="662260"/>
                  </a:lnTo>
                  <a:cubicBezTo>
                    <a:pt x="13405" y="662260"/>
                    <a:pt x="0" y="648855"/>
                    <a:pt x="0" y="632319"/>
                  </a:cubicBezTo>
                  <a:lnTo>
                    <a:pt x="0" y="29940"/>
                  </a:lnTo>
                  <a:cubicBezTo>
                    <a:pt x="0" y="13405"/>
                    <a:pt x="13405" y="0"/>
                    <a:pt x="29940" y="0"/>
                  </a:cubicBezTo>
                  <a:close/>
                </a:path>
              </a:pathLst>
            </a:custGeom>
            <a:solidFill>
              <a:srgbClr val="FFFFFF"/>
            </a:solidFill>
            <a:ln w="19050" cap="rnd">
              <a:solidFill>
                <a:srgbClr val="FD437E"/>
              </a:solidFill>
              <a:prstDash val="solid"/>
              <a:round/>
            </a:ln>
          </p:spPr>
        </p:sp>
        <p:sp>
          <p:nvSpPr>
            <p:cNvPr name="TextBox 21" id="21"/>
            <p:cNvSpPr txBox="true"/>
            <p:nvPr/>
          </p:nvSpPr>
          <p:spPr>
            <a:xfrm>
              <a:off x="0" y="-38100"/>
              <a:ext cx="1913960" cy="700360"/>
            </a:xfrm>
            <a:prstGeom prst="rect">
              <a:avLst/>
            </a:prstGeom>
          </p:spPr>
          <p:txBody>
            <a:bodyPr anchor="ctr" rtlCol="false" tIns="92186" lIns="92186" bIns="92186" rIns="92186"/>
            <a:lstStyle/>
            <a:p>
              <a:pPr algn="ctr">
                <a:lnSpc>
                  <a:spcPts val="2660"/>
                </a:lnSpc>
              </a:pPr>
            </a:p>
          </p:txBody>
        </p:sp>
      </p:grpSp>
      <p:sp>
        <p:nvSpPr>
          <p:cNvPr name="TextBox 22" id="22"/>
          <p:cNvSpPr txBox="true"/>
          <p:nvPr/>
        </p:nvSpPr>
        <p:spPr>
          <a:xfrm rot="0">
            <a:off x="2369908" y="3009784"/>
            <a:ext cx="13858960" cy="13491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431"/>
              </a:lnSpc>
            </a:pPr>
            <a:r>
              <a:rPr lang="en-US" sz="3879" b="true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What did you learn about your destination country and its culture?</a:t>
            </a:r>
          </a:p>
        </p:txBody>
      </p:sp>
    </p:spTree>
  </p:cSld>
  <p:clrMapOvr>
    <a:masterClrMapping/>
  </p:clrMapOvr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5859155" y="0"/>
            <a:ext cx="1562612" cy="1673225"/>
            <a:chOff x="0" y="0"/>
            <a:chExt cx="2083482" cy="2230967"/>
          </a:xfrm>
        </p:grpSpPr>
        <p:grpSp>
          <p:nvGrpSpPr>
            <p:cNvPr name="Group 3" id="3"/>
            <p:cNvGrpSpPr/>
            <p:nvPr/>
          </p:nvGrpSpPr>
          <p:grpSpPr>
            <a:xfrm rot="0">
              <a:off x="75599" y="0"/>
              <a:ext cx="1932284" cy="2230967"/>
              <a:chOff x="0" y="0"/>
              <a:chExt cx="703982" cy="812800"/>
            </a:xfrm>
          </p:grpSpPr>
          <p:sp>
            <p:nvSpPr>
              <p:cNvPr name="Freeform 4" id="4"/>
              <p:cNvSpPr/>
              <p:nvPr/>
            </p:nvSpPr>
            <p:spPr>
              <a:xfrm flipH="false" flipV="false" rot="0">
                <a:off x="0" y="0"/>
                <a:ext cx="703982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703982">
                    <a:moveTo>
                      <a:pt x="234787" y="793731"/>
                    </a:moveTo>
                    <a:cubicBezTo>
                      <a:pt x="270879" y="805245"/>
                      <a:pt x="311910" y="812800"/>
                      <a:pt x="352180" y="812800"/>
                    </a:cubicBezTo>
                    <a:cubicBezTo>
                      <a:pt x="392452" y="812800"/>
                      <a:pt x="431204" y="806323"/>
                      <a:pt x="466915" y="794809"/>
                    </a:cubicBezTo>
                    <a:cubicBezTo>
                      <a:pt x="467675" y="794450"/>
                      <a:pt x="468435" y="794450"/>
                      <a:pt x="469194" y="794090"/>
                    </a:cubicBezTo>
                    <a:cubicBezTo>
                      <a:pt x="603304" y="748035"/>
                      <a:pt x="702082" y="626421"/>
                      <a:pt x="703982" y="484298"/>
                    </a:cubicBezTo>
                    <a:lnTo>
                      <a:pt x="703982" y="0"/>
                    </a:lnTo>
                    <a:lnTo>
                      <a:pt x="0" y="0"/>
                    </a:lnTo>
                    <a:lnTo>
                      <a:pt x="0" y="483939"/>
                    </a:lnTo>
                    <a:cubicBezTo>
                      <a:pt x="1900" y="627140"/>
                      <a:pt x="99158" y="748755"/>
                      <a:pt x="234787" y="793731"/>
                    </a:cubicBezTo>
                    <a:close/>
                  </a:path>
                </a:pathLst>
              </a:custGeom>
              <a:solidFill>
                <a:srgbClr val="0D4C8B"/>
              </a:solidFill>
            </p:spPr>
          </p:sp>
          <p:sp>
            <p:nvSpPr>
              <p:cNvPr name="TextBox 5" id="5"/>
              <p:cNvSpPr txBox="true"/>
              <p:nvPr/>
            </p:nvSpPr>
            <p:spPr>
              <a:xfrm>
                <a:off x="0" y="-47625"/>
                <a:ext cx="703982" cy="733425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sp>
          <p:nvSpPr>
            <p:cNvPr name="TextBox 6" id="6"/>
            <p:cNvSpPr txBox="true"/>
            <p:nvPr/>
          </p:nvSpPr>
          <p:spPr>
            <a:xfrm rot="0">
              <a:off x="0" y="437582"/>
              <a:ext cx="2083482" cy="12414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7805"/>
                </a:lnSpc>
                <a:spcBef>
                  <a:spcPct val="0"/>
                </a:spcBef>
              </a:pPr>
              <a:r>
                <a:rPr lang="en-US" b="true" sz="5575" strike="noStrike" u="none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13</a:t>
              </a:r>
            </a:p>
          </p:txBody>
        </p:sp>
      </p:grpSp>
      <p:grpSp>
        <p:nvGrpSpPr>
          <p:cNvPr name="Group 7" id="7"/>
          <p:cNvGrpSpPr/>
          <p:nvPr/>
        </p:nvGrpSpPr>
        <p:grpSpPr>
          <a:xfrm rot="0">
            <a:off x="-31071" y="0"/>
            <a:ext cx="1456815" cy="10287000"/>
            <a:chOff x="0" y="0"/>
            <a:chExt cx="1942420" cy="13716000"/>
          </a:xfrm>
        </p:grpSpPr>
        <p:grpSp>
          <p:nvGrpSpPr>
            <p:cNvPr name="Group 8" id="8"/>
            <p:cNvGrpSpPr/>
            <p:nvPr/>
          </p:nvGrpSpPr>
          <p:grpSpPr>
            <a:xfrm rot="0">
              <a:off x="971210" y="0"/>
              <a:ext cx="971210" cy="13716000"/>
              <a:chOff x="0" y="0"/>
              <a:chExt cx="191844" cy="2709333"/>
            </a:xfrm>
          </p:grpSpPr>
          <p:sp>
            <p:nvSpPr>
              <p:cNvPr name="Freeform 9" id="9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88A9C8"/>
              </a:solidFill>
            </p:spPr>
          </p:sp>
          <p:sp>
            <p:nvSpPr>
              <p:cNvPr name="TextBox 10" id="10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grpSp>
          <p:nvGrpSpPr>
            <p:cNvPr name="Group 11" id="11"/>
            <p:cNvGrpSpPr/>
            <p:nvPr/>
          </p:nvGrpSpPr>
          <p:grpSpPr>
            <a:xfrm rot="0">
              <a:off x="485605" y="0"/>
              <a:ext cx="971210" cy="13716000"/>
              <a:chOff x="0" y="0"/>
              <a:chExt cx="191844" cy="2709333"/>
            </a:xfrm>
          </p:grpSpPr>
          <p:sp>
            <p:nvSpPr>
              <p:cNvPr name="Freeform 12" id="12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0D4C8B"/>
              </a:solidFill>
            </p:spPr>
          </p:sp>
          <p:sp>
            <p:nvSpPr>
              <p:cNvPr name="TextBox 13" id="13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grpSp>
          <p:nvGrpSpPr>
            <p:cNvPr name="Group 14" id="14"/>
            <p:cNvGrpSpPr/>
            <p:nvPr/>
          </p:nvGrpSpPr>
          <p:grpSpPr>
            <a:xfrm rot="0">
              <a:off x="0" y="0"/>
              <a:ext cx="971210" cy="13716000"/>
              <a:chOff x="0" y="0"/>
              <a:chExt cx="191844" cy="2709333"/>
            </a:xfrm>
          </p:grpSpPr>
          <p:sp>
            <p:nvSpPr>
              <p:cNvPr name="Freeform 15" id="15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FD437E"/>
              </a:solidFill>
            </p:spPr>
          </p:sp>
          <p:sp>
            <p:nvSpPr>
              <p:cNvPr name="TextBox 16" id="16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</p:grpSp>
      <p:sp>
        <p:nvSpPr>
          <p:cNvPr name="Freeform 17" id="17"/>
          <p:cNvSpPr/>
          <p:nvPr/>
        </p:nvSpPr>
        <p:spPr>
          <a:xfrm flipH="false" flipV="false" rot="0">
            <a:off x="15585959" y="7497040"/>
            <a:ext cx="2702041" cy="2789960"/>
          </a:xfrm>
          <a:custGeom>
            <a:avLst/>
            <a:gdLst/>
            <a:ahLst/>
            <a:cxnLst/>
            <a:rect r="r" b="b" t="t" l="l"/>
            <a:pathLst>
              <a:path h="2789960" w="2702041">
                <a:moveTo>
                  <a:pt x="0" y="0"/>
                </a:moveTo>
                <a:lnTo>
                  <a:pt x="2702041" y="0"/>
                </a:lnTo>
                <a:lnTo>
                  <a:pt x="2702041" y="2789960"/>
                </a:lnTo>
                <a:lnTo>
                  <a:pt x="0" y="278996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18" id="18"/>
          <p:cNvGrpSpPr/>
          <p:nvPr/>
        </p:nvGrpSpPr>
        <p:grpSpPr>
          <a:xfrm rot="0">
            <a:off x="2671673" y="4319423"/>
            <a:ext cx="13187482" cy="4563072"/>
            <a:chOff x="0" y="0"/>
            <a:chExt cx="1913960" cy="662260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1913960" cy="662260"/>
            </a:xfrm>
            <a:custGeom>
              <a:avLst/>
              <a:gdLst/>
              <a:ahLst/>
              <a:cxnLst/>
              <a:rect r="r" b="b" t="t" l="l"/>
              <a:pathLst>
                <a:path h="662260" w="1913960">
                  <a:moveTo>
                    <a:pt x="29940" y="0"/>
                  </a:moveTo>
                  <a:lnTo>
                    <a:pt x="1884020" y="0"/>
                  </a:lnTo>
                  <a:cubicBezTo>
                    <a:pt x="1891961" y="0"/>
                    <a:pt x="1899576" y="3154"/>
                    <a:pt x="1905191" y="8769"/>
                  </a:cubicBezTo>
                  <a:cubicBezTo>
                    <a:pt x="1910806" y="14384"/>
                    <a:pt x="1913960" y="22000"/>
                    <a:pt x="1913960" y="29940"/>
                  </a:cubicBezTo>
                  <a:lnTo>
                    <a:pt x="1913960" y="632319"/>
                  </a:lnTo>
                  <a:cubicBezTo>
                    <a:pt x="1913960" y="648855"/>
                    <a:pt x="1900556" y="662260"/>
                    <a:pt x="1884020" y="662260"/>
                  </a:cubicBezTo>
                  <a:lnTo>
                    <a:pt x="29940" y="662260"/>
                  </a:lnTo>
                  <a:cubicBezTo>
                    <a:pt x="13405" y="662260"/>
                    <a:pt x="0" y="648855"/>
                    <a:pt x="0" y="632319"/>
                  </a:cubicBezTo>
                  <a:lnTo>
                    <a:pt x="0" y="29940"/>
                  </a:lnTo>
                  <a:cubicBezTo>
                    <a:pt x="0" y="13405"/>
                    <a:pt x="13405" y="0"/>
                    <a:pt x="29940" y="0"/>
                  </a:cubicBezTo>
                  <a:close/>
                </a:path>
              </a:pathLst>
            </a:custGeom>
            <a:solidFill>
              <a:srgbClr val="FFFFFF"/>
            </a:solidFill>
            <a:ln w="19050" cap="rnd">
              <a:solidFill>
                <a:srgbClr val="FD437E"/>
              </a:solidFill>
              <a:prstDash val="solid"/>
              <a:round/>
            </a:ln>
          </p:spPr>
        </p:sp>
        <p:sp>
          <p:nvSpPr>
            <p:cNvPr name="TextBox 20" id="20"/>
            <p:cNvSpPr txBox="true"/>
            <p:nvPr/>
          </p:nvSpPr>
          <p:spPr>
            <a:xfrm>
              <a:off x="0" y="-38100"/>
              <a:ext cx="1913960" cy="700360"/>
            </a:xfrm>
            <a:prstGeom prst="rect">
              <a:avLst/>
            </a:prstGeom>
          </p:spPr>
          <p:txBody>
            <a:bodyPr anchor="ctr" rtlCol="false" tIns="92186" lIns="92186" bIns="92186" rIns="92186"/>
            <a:lstStyle/>
            <a:p>
              <a:pPr algn="ctr">
                <a:lnSpc>
                  <a:spcPts val="2660"/>
                </a:lnSpc>
              </a:pPr>
            </a:p>
          </p:txBody>
        </p:sp>
      </p:grpSp>
      <p:sp>
        <p:nvSpPr>
          <p:cNvPr name="TextBox 21" id="21"/>
          <p:cNvSpPr txBox="true"/>
          <p:nvPr/>
        </p:nvSpPr>
        <p:spPr>
          <a:xfrm rot="0">
            <a:off x="2369908" y="3009784"/>
            <a:ext cx="13858960" cy="118097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431"/>
              </a:lnSpc>
            </a:pPr>
            <a:r>
              <a:rPr lang="en-US" sz="3879" b="true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What did you learn about yourself?</a:t>
            </a:r>
          </a:p>
          <a:p>
            <a:pPr algn="l">
              <a:lnSpc>
                <a:spcPts val="4031"/>
              </a:lnSpc>
            </a:pPr>
            <a:r>
              <a:rPr lang="en-US" sz="2879" b="true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(e.g. strengths, areas for development, interests)</a:t>
            </a:r>
          </a:p>
        </p:txBody>
      </p:sp>
    </p:spTree>
  </p:cSld>
  <p:clrMapOvr>
    <a:masterClrMapping/>
  </p:clrMapOvr>
</p:sld>
</file>

<file path=ppt/slides/slide1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5859155" y="0"/>
            <a:ext cx="1562612" cy="1673225"/>
            <a:chOff x="0" y="0"/>
            <a:chExt cx="2083482" cy="2230967"/>
          </a:xfrm>
        </p:grpSpPr>
        <p:grpSp>
          <p:nvGrpSpPr>
            <p:cNvPr name="Group 3" id="3"/>
            <p:cNvGrpSpPr/>
            <p:nvPr/>
          </p:nvGrpSpPr>
          <p:grpSpPr>
            <a:xfrm rot="0">
              <a:off x="75599" y="0"/>
              <a:ext cx="1932284" cy="2230967"/>
              <a:chOff x="0" y="0"/>
              <a:chExt cx="703982" cy="812800"/>
            </a:xfrm>
          </p:grpSpPr>
          <p:sp>
            <p:nvSpPr>
              <p:cNvPr name="Freeform 4" id="4"/>
              <p:cNvSpPr/>
              <p:nvPr/>
            </p:nvSpPr>
            <p:spPr>
              <a:xfrm flipH="false" flipV="false" rot="0">
                <a:off x="0" y="0"/>
                <a:ext cx="703982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703982">
                    <a:moveTo>
                      <a:pt x="234787" y="793731"/>
                    </a:moveTo>
                    <a:cubicBezTo>
                      <a:pt x="270879" y="805245"/>
                      <a:pt x="311910" y="812800"/>
                      <a:pt x="352180" y="812800"/>
                    </a:cubicBezTo>
                    <a:cubicBezTo>
                      <a:pt x="392452" y="812800"/>
                      <a:pt x="431204" y="806323"/>
                      <a:pt x="466915" y="794809"/>
                    </a:cubicBezTo>
                    <a:cubicBezTo>
                      <a:pt x="467675" y="794450"/>
                      <a:pt x="468435" y="794450"/>
                      <a:pt x="469194" y="794090"/>
                    </a:cubicBezTo>
                    <a:cubicBezTo>
                      <a:pt x="603304" y="748035"/>
                      <a:pt x="702082" y="626421"/>
                      <a:pt x="703982" y="484298"/>
                    </a:cubicBezTo>
                    <a:lnTo>
                      <a:pt x="703982" y="0"/>
                    </a:lnTo>
                    <a:lnTo>
                      <a:pt x="0" y="0"/>
                    </a:lnTo>
                    <a:lnTo>
                      <a:pt x="0" y="483939"/>
                    </a:lnTo>
                    <a:cubicBezTo>
                      <a:pt x="1900" y="627140"/>
                      <a:pt x="99158" y="748755"/>
                      <a:pt x="234787" y="793731"/>
                    </a:cubicBezTo>
                    <a:close/>
                  </a:path>
                </a:pathLst>
              </a:custGeom>
              <a:solidFill>
                <a:srgbClr val="0D4C8B"/>
              </a:solidFill>
            </p:spPr>
          </p:sp>
          <p:sp>
            <p:nvSpPr>
              <p:cNvPr name="TextBox 5" id="5"/>
              <p:cNvSpPr txBox="true"/>
              <p:nvPr/>
            </p:nvSpPr>
            <p:spPr>
              <a:xfrm>
                <a:off x="0" y="-47625"/>
                <a:ext cx="703982" cy="733425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sp>
          <p:nvSpPr>
            <p:cNvPr name="TextBox 6" id="6"/>
            <p:cNvSpPr txBox="true"/>
            <p:nvPr/>
          </p:nvSpPr>
          <p:spPr>
            <a:xfrm rot="0">
              <a:off x="0" y="437582"/>
              <a:ext cx="2083482" cy="12414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7805"/>
                </a:lnSpc>
                <a:spcBef>
                  <a:spcPct val="0"/>
                </a:spcBef>
              </a:pPr>
              <a:r>
                <a:rPr lang="en-US" b="true" sz="5575" strike="noStrike" u="none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14</a:t>
              </a:r>
            </a:p>
          </p:txBody>
        </p:sp>
      </p:grpSp>
      <p:sp>
        <p:nvSpPr>
          <p:cNvPr name="TextBox 7" id="7"/>
          <p:cNvSpPr txBox="true"/>
          <p:nvPr/>
        </p:nvSpPr>
        <p:spPr>
          <a:xfrm rot="0">
            <a:off x="2553980" y="866775"/>
            <a:ext cx="13180039" cy="14510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899"/>
              </a:lnSpc>
            </a:pPr>
            <a:r>
              <a:rPr lang="en-US" b="true" sz="8499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6. PROBLEMS</a:t>
            </a:r>
          </a:p>
        </p:txBody>
      </p:sp>
      <p:grpSp>
        <p:nvGrpSpPr>
          <p:cNvPr name="Group 8" id="8"/>
          <p:cNvGrpSpPr/>
          <p:nvPr/>
        </p:nvGrpSpPr>
        <p:grpSpPr>
          <a:xfrm rot="0">
            <a:off x="-31071" y="0"/>
            <a:ext cx="1456815" cy="10287000"/>
            <a:chOff x="0" y="0"/>
            <a:chExt cx="1942420" cy="13716000"/>
          </a:xfrm>
        </p:grpSpPr>
        <p:grpSp>
          <p:nvGrpSpPr>
            <p:cNvPr name="Group 9" id="9"/>
            <p:cNvGrpSpPr/>
            <p:nvPr/>
          </p:nvGrpSpPr>
          <p:grpSpPr>
            <a:xfrm rot="0">
              <a:off x="971210" y="0"/>
              <a:ext cx="971210" cy="13716000"/>
              <a:chOff x="0" y="0"/>
              <a:chExt cx="191844" cy="2709333"/>
            </a:xfrm>
          </p:grpSpPr>
          <p:sp>
            <p:nvSpPr>
              <p:cNvPr name="Freeform 10" id="10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88A9C8"/>
              </a:solidFill>
            </p:spPr>
          </p:sp>
          <p:sp>
            <p:nvSpPr>
              <p:cNvPr name="TextBox 11" id="11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grpSp>
          <p:nvGrpSpPr>
            <p:cNvPr name="Group 12" id="12"/>
            <p:cNvGrpSpPr/>
            <p:nvPr/>
          </p:nvGrpSpPr>
          <p:grpSpPr>
            <a:xfrm rot="0">
              <a:off x="485605" y="0"/>
              <a:ext cx="971210" cy="13716000"/>
              <a:chOff x="0" y="0"/>
              <a:chExt cx="191844" cy="2709333"/>
            </a:xfrm>
          </p:grpSpPr>
          <p:sp>
            <p:nvSpPr>
              <p:cNvPr name="Freeform 13" id="13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0D4C8B"/>
              </a:solidFill>
            </p:spPr>
          </p:sp>
          <p:sp>
            <p:nvSpPr>
              <p:cNvPr name="TextBox 14" id="14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grpSp>
          <p:nvGrpSpPr>
            <p:cNvPr name="Group 15" id="15"/>
            <p:cNvGrpSpPr/>
            <p:nvPr/>
          </p:nvGrpSpPr>
          <p:grpSpPr>
            <a:xfrm rot="0">
              <a:off x="0" y="0"/>
              <a:ext cx="971210" cy="13716000"/>
              <a:chOff x="0" y="0"/>
              <a:chExt cx="191844" cy="2709333"/>
            </a:xfrm>
          </p:grpSpPr>
          <p:sp>
            <p:nvSpPr>
              <p:cNvPr name="Freeform 16" id="16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FD437E"/>
              </a:solidFill>
            </p:spPr>
          </p:sp>
          <p:sp>
            <p:nvSpPr>
              <p:cNvPr name="TextBox 17" id="17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</p:grpSp>
      <p:sp>
        <p:nvSpPr>
          <p:cNvPr name="Freeform 18" id="18"/>
          <p:cNvSpPr/>
          <p:nvPr/>
        </p:nvSpPr>
        <p:spPr>
          <a:xfrm flipH="false" flipV="false" rot="0">
            <a:off x="15585959" y="7497040"/>
            <a:ext cx="2702041" cy="2789960"/>
          </a:xfrm>
          <a:custGeom>
            <a:avLst/>
            <a:gdLst/>
            <a:ahLst/>
            <a:cxnLst/>
            <a:rect r="r" b="b" t="t" l="l"/>
            <a:pathLst>
              <a:path h="2789960" w="2702041">
                <a:moveTo>
                  <a:pt x="0" y="0"/>
                </a:moveTo>
                <a:lnTo>
                  <a:pt x="2702041" y="0"/>
                </a:lnTo>
                <a:lnTo>
                  <a:pt x="2702041" y="2789960"/>
                </a:lnTo>
                <a:lnTo>
                  <a:pt x="0" y="278996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19" id="19"/>
          <p:cNvGrpSpPr/>
          <p:nvPr/>
        </p:nvGrpSpPr>
        <p:grpSpPr>
          <a:xfrm rot="0">
            <a:off x="2546537" y="4493191"/>
            <a:ext cx="13187482" cy="4563072"/>
            <a:chOff x="0" y="0"/>
            <a:chExt cx="1913960" cy="662260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1913960" cy="662260"/>
            </a:xfrm>
            <a:custGeom>
              <a:avLst/>
              <a:gdLst/>
              <a:ahLst/>
              <a:cxnLst/>
              <a:rect r="r" b="b" t="t" l="l"/>
              <a:pathLst>
                <a:path h="662260" w="1913960">
                  <a:moveTo>
                    <a:pt x="29940" y="0"/>
                  </a:moveTo>
                  <a:lnTo>
                    <a:pt x="1884020" y="0"/>
                  </a:lnTo>
                  <a:cubicBezTo>
                    <a:pt x="1891961" y="0"/>
                    <a:pt x="1899576" y="3154"/>
                    <a:pt x="1905191" y="8769"/>
                  </a:cubicBezTo>
                  <a:cubicBezTo>
                    <a:pt x="1910806" y="14384"/>
                    <a:pt x="1913960" y="22000"/>
                    <a:pt x="1913960" y="29940"/>
                  </a:cubicBezTo>
                  <a:lnTo>
                    <a:pt x="1913960" y="632319"/>
                  </a:lnTo>
                  <a:cubicBezTo>
                    <a:pt x="1913960" y="648855"/>
                    <a:pt x="1900556" y="662260"/>
                    <a:pt x="1884020" y="662260"/>
                  </a:cubicBezTo>
                  <a:lnTo>
                    <a:pt x="29940" y="662260"/>
                  </a:lnTo>
                  <a:cubicBezTo>
                    <a:pt x="13405" y="662260"/>
                    <a:pt x="0" y="648855"/>
                    <a:pt x="0" y="632319"/>
                  </a:cubicBezTo>
                  <a:lnTo>
                    <a:pt x="0" y="29940"/>
                  </a:lnTo>
                  <a:cubicBezTo>
                    <a:pt x="0" y="13405"/>
                    <a:pt x="13405" y="0"/>
                    <a:pt x="29940" y="0"/>
                  </a:cubicBezTo>
                  <a:close/>
                </a:path>
              </a:pathLst>
            </a:custGeom>
            <a:solidFill>
              <a:srgbClr val="FFFFFF"/>
            </a:solidFill>
            <a:ln w="19050" cap="rnd">
              <a:solidFill>
                <a:srgbClr val="FD437E"/>
              </a:solidFill>
              <a:prstDash val="solid"/>
              <a:round/>
            </a:ln>
          </p:spPr>
        </p:sp>
        <p:sp>
          <p:nvSpPr>
            <p:cNvPr name="TextBox 21" id="21"/>
            <p:cNvSpPr txBox="true"/>
            <p:nvPr/>
          </p:nvSpPr>
          <p:spPr>
            <a:xfrm>
              <a:off x="0" y="-38100"/>
              <a:ext cx="1913960" cy="700360"/>
            </a:xfrm>
            <a:prstGeom prst="rect">
              <a:avLst/>
            </a:prstGeom>
          </p:spPr>
          <p:txBody>
            <a:bodyPr anchor="ctr" rtlCol="false" tIns="92186" lIns="92186" bIns="92186" rIns="92186"/>
            <a:lstStyle/>
            <a:p>
              <a:pPr algn="ctr">
                <a:lnSpc>
                  <a:spcPts val="2660"/>
                </a:lnSpc>
              </a:pPr>
            </a:p>
          </p:txBody>
        </p:sp>
      </p:grpSp>
      <p:sp>
        <p:nvSpPr>
          <p:cNvPr name="TextBox 22" id="22"/>
          <p:cNvSpPr txBox="true"/>
          <p:nvPr/>
        </p:nvSpPr>
        <p:spPr>
          <a:xfrm rot="0">
            <a:off x="2369908" y="3009784"/>
            <a:ext cx="13489247" cy="13491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431"/>
              </a:lnSpc>
            </a:pPr>
            <a:r>
              <a:rPr lang="en-US" sz="3879" b="true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Did you encounter any problems and how did you solve them?</a:t>
            </a:r>
          </a:p>
        </p:txBody>
      </p:sp>
    </p:spTree>
  </p:cSld>
  <p:clrMapOvr>
    <a:masterClrMapping/>
  </p:clrMapOvr>
</p:sld>
</file>

<file path=ppt/slides/slide1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5859155" y="0"/>
            <a:ext cx="1562612" cy="1673225"/>
            <a:chOff x="0" y="0"/>
            <a:chExt cx="2083482" cy="2230967"/>
          </a:xfrm>
        </p:grpSpPr>
        <p:grpSp>
          <p:nvGrpSpPr>
            <p:cNvPr name="Group 3" id="3"/>
            <p:cNvGrpSpPr/>
            <p:nvPr/>
          </p:nvGrpSpPr>
          <p:grpSpPr>
            <a:xfrm rot="0">
              <a:off x="75599" y="0"/>
              <a:ext cx="1932284" cy="2230967"/>
              <a:chOff x="0" y="0"/>
              <a:chExt cx="703982" cy="812800"/>
            </a:xfrm>
          </p:grpSpPr>
          <p:sp>
            <p:nvSpPr>
              <p:cNvPr name="Freeform 4" id="4"/>
              <p:cNvSpPr/>
              <p:nvPr/>
            </p:nvSpPr>
            <p:spPr>
              <a:xfrm flipH="false" flipV="false" rot="0">
                <a:off x="0" y="0"/>
                <a:ext cx="703982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703982">
                    <a:moveTo>
                      <a:pt x="234787" y="793731"/>
                    </a:moveTo>
                    <a:cubicBezTo>
                      <a:pt x="270879" y="805245"/>
                      <a:pt x="311910" y="812800"/>
                      <a:pt x="352180" y="812800"/>
                    </a:cubicBezTo>
                    <a:cubicBezTo>
                      <a:pt x="392452" y="812800"/>
                      <a:pt x="431204" y="806323"/>
                      <a:pt x="466915" y="794809"/>
                    </a:cubicBezTo>
                    <a:cubicBezTo>
                      <a:pt x="467675" y="794450"/>
                      <a:pt x="468435" y="794450"/>
                      <a:pt x="469194" y="794090"/>
                    </a:cubicBezTo>
                    <a:cubicBezTo>
                      <a:pt x="603304" y="748035"/>
                      <a:pt x="702082" y="626421"/>
                      <a:pt x="703982" y="484298"/>
                    </a:cubicBezTo>
                    <a:lnTo>
                      <a:pt x="703982" y="0"/>
                    </a:lnTo>
                    <a:lnTo>
                      <a:pt x="0" y="0"/>
                    </a:lnTo>
                    <a:lnTo>
                      <a:pt x="0" y="483939"/>
                    </a:lnTo>
                    <a:cubicBezTo>
                      <a:pt x="1900" y="627140"/>
                      <a:pt x="99158" y="748755"/>
                      <a:pt x="234787" y="793731"/>
                    </a:cubicBezTo>
                    <a:close/>
                  </a:path>
                </a:pathLst>
              </a:custGeom>
              <a:solidFill>
                <a:srgbClr val="0D4C8B"/>
              </a:solidFill>
            </p:spPr>
          </p:sp>
          <p:sp>
            <p:nvSpPr>
              <p:cNvPr name="TextBox 5" id="5"/>
              <p:cNvSpPr txBox="true"/>
              <p:nvPr/>
            </p:nvSpPr>
            <p:spPr>
              <a:xfrm>
                <a:off x="0" y="-47625"/>
                <a:ext cx="703982" cy="733425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sp>
          <p:nvSpPr>
            <p:cNvPr name="TextBox 6" id="6"/>
            <p:cNvSpPr txBox="true"/>
            <p:nvPr/>
          </p:nvSpPr>
          <p:spPr>
            <a:xfrm rot="0">
              <a:off x="0" y="437582"/>
              <a:ext cx="2083482" cy="12414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7805"/>
                </a:lnSpc>
                <a:spcBef>
                  <a:spcPct val="0"/>
                </a:spcBef>
              </a:pPr>
              <a:r>
                <a:rPr lang="en-US" b="true" sz="5575" strike="noStrike" u="none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15</a:t>
              </a:r>
            </a:p>
          </p:txBody>
        </p:sp>
      </p:grpSp>
      <p:sp>
        <p:nvSpPr>
          <p:cNvPr name="TextBox 7" id="7"/>
          <p:cNvSpPr txBox="true"/>
          <p:nvPr/>
        </p:nvSpPr>
        <p:spPr>
          <a:xfrm rot="0">
            <a:off x="2553980" y="866775"/>
            <a:ext cx="13180039" cy="14510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899"/>
              </a:lnSpc>
            </a:pPr>
            <a:r>
              <a:rPr lang="en-US" b="true" sz="8499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7. EVALUATION</a:t>
            </a:r>
          </a:p>
        </p:txBody>
      </p:sp>
      <p:grpSp>
        <p:nvGrpSpPr>
          <p:cNvPr name="Group 8" id="8"/>
          <p:cNvGrpSpPr/>
          <p:nvPr/>
        </p:nvGrpSpPr>
        <p:grpSpPr>
          <a:xfrm rot="0">
            <a:off x="-31071" y="0"/>
            <a:ext cx="1456815" cy="10287000"/>
            <a:chOff x="0" y="0"/>
            <a:chExt cx="1942420" cy="13716000"/>
          </a:xfrm>
        </p:grpSpPr>
        <p:grpSp>
          <p:nvGrpSpPr>
            <p:cNvPr name="Group 9" id="9"/>
            <p:cNvGrpSpPr/>
            <p:nvPr/>
          </p:nvGrpSpPr>
          <p:grpSpPr>
            <a:xfrm rot="0">
              <a:off x="971210" y="0"/>
              <a:ext cx="971210" cy="13716000"/>
              <a:chOff x="0" y="0"/>
              <a:chExt cx="191844" cy="2709333"/>
            </a:xfrm>
          </p:grpSpPr>
          <p:sp>
            <p:nvSpPr>
              <p:cNvPr name="Freeform 10" id="10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88A9C8"/>
              </a:solidFill>
            </p:spPr>
          </p:sp>
          <p:sp>
            <p:nvSpPr>
              <p:cNvPr name="TextBox 11" id="11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grpSp>
          <p:nvGrpSpPr>
            <p:cNvPr name="Group 12" id="12"/>
            <p:cNvGrpSpPr/>
            <p:nvPr/>
          </p:nvGrpSpPr>
          <p:grpSpPr>
            <a:xfrm rot="0">
              <a:off x="485605" y="0"/>
              <a:ext cx="971210" cy="13716000"/>
              <a:chOff x="0" y="0"/>
              <a:chExt cx="191844" cy="2709333"/>
            </a:xfrm>
          </p:grpSpPr>
          <p:sp>
            <p:nvSpPr>
              <p:cNvPr name="Freeform 13" id="13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0D4C8B"/>
              </a:solidFill>
            </p:spPr>
          </p:sp>
          <p:sp>
            <p:nvSpPr>
              <p:cNvPr name="TextBox 14" id="14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grpSp>
          <p:nvGrpSpPr>
            <p:cNvPr name="Group 15" id="15"/>
            <p:cNvGrpSpPr/>
            <p:nvPr/>
          </p:nvGrpSpPr>
          <p:grpSpPr>
            <a:xfrm rot="0">
              <a:off x="0" y="0"/>
              <a:ext cx="971210" cy="13716000"/>
              <a:chOff x="0" y="0"/>
              <a:chExt cx="191844" cy="2709333"/>
            </a:xfrm>
          </p:grpSpPr>
          <p:sp>
            <p:nvSpPr>
              <p:cNvPr name="Freeform 16" id="16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FD437E"/>
              </a:solidFill>
            </p:spPr>
          </p:sp>
          <p:sp>
            <p:nvSpPr>
              <p:cNvPr name="TextBox 17" id="17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</p:grpSp>
      <p:sp>
        <p:nvSpPr>
          <p:cNvPr name="Freeform 18" id="18"/>
          <p:cNvSpPr/>
          <p:nvPr/>
        </p:nvSpPr>
        <p:spPr>
          <a:xfrm flipH="false" flipV="false" rot="0">
            <a:off x="15585959" y="7497040"/>
            <a:ext cx="2702041" cy="2789960"/>
          </a:xfrm>
          <a:custGeom>
            <a:avLst/>
            <a:gdLst/>
            <a:ahLst/>
            <a:cxnLst/>
            <a:rect r="r" b="b" t="t" l="l"/>
            <a:pathLst>
              <a:path h="2789960" w="2702041">
                <a:moveTo>
                  <a:pt x="0" y="0"/>
                </a:moveTo>
                <a:lnTo>
                  <a:pt x="2702041" y="0"/>
                </a:lnTo>
                <a:lnTo>
                  <a:pt x="2702041" y="2789960"/>
                </a:lnTo>
                <a:lnTo>
                  <a:pt x="0" y="278996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19" id="19"/>
          <p:cNvGrpSpPr/>
          <p:nvPr/>
        </p:nvGrpSpPr>
        <p:grpSpPr>
          <a:xfrm rot="0">
            <a:off x="2671673" y="3806786"/>
            <a:ext cx="13187482" cy="4563072"/>
            <a:chOff x="0" y="0"/>
            <a:chExt cx="1913960" cy="662260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1913960" cy="662260"/>
            </a:xfrm>
            <a:custGeom>
              <a:avLst/>
              <a:gdLst/>
              <a:ahLst/>
              <a:cxnLst/>
              <a:rect r="r" b="b" t="t" l="l"/>
              <a:pathLst>
                <a:path h="662260" w="1913960">
                  <a:moveTo>
                    <a:pt x="29940" y="0"/>
                  </a:moveTo>
                  <a:lnTo>
                    <a:pt x="1884020" y="0"/>
                  </a:lnTo>
                  <a:cubicBezTo>
                    <a:pt x="1891961" y="0"/>
                    <a:pt x="1899576" y="3154"/>
                    <a:pt x="1905191" y="8769"/>
                  </a:cubicBezTo>
                  <a:cubicBezTo>
                    <a:pt x="1910806" y="14384"/>
                    <a:pt x="1913960" y="22000"/>
                    <a:pt x="1913960" y="29940"/>
                  </a:cubicBezTo>
                  <a:lnTo>
                    <a:pt x="1913960" y="632319"/>
                  </a:lnTo>
                  <a:cubicBezTo>
                    <a:pt x="1913960" y="648855"/>
                    <a:pt x="1900556" y="662260"/>
                    <a:pt x="1884020" y="662260"/>
                  </a:cubicBezTo>
                  <a:lnTo>
                    <a:pt x="29940" y="662260"/>
                  </a:lnTo>
                  <a:cubicBezTo>
                    <a:pt x="13405" y="662260"/>
                    <a:pt x="0" y="648855"/>
                    <a:pt x="0" y="632319"/>
                  </a:cubicBezTo>
                  <a:lnTo>
                    <a:pt x="0" y="29940"/>
                  </a:lnTo>
                  <a:cubicBezTo>
                    <a:pt x="0" y="13405"/>
                    <a:pt x="13405" y="0"/>
                    <a:pt x="29940" y="0"/>
                  </a:cubicBezTo>
                  <a:close/>
                </a:path>
              </a:pathLst>
            </a:custGeom>
            <a:solidFill>
              <a:srgbClr val="FFFFFF"/>
            </a:solidFill>
            <a:ln w="19050" cap="rnd">
              <a:solidFill>
                <a:srgbClr val="FD437E"/>
              </a:solidFill>
              <a:prstDash val="solid"/>
              <a:round/>
            </a:ln>
          </p:spPr>
        </p:sp>
        <p:sp>
          <p:nvSpPr>
            <p:cNvPr name="TextBox 21" id="21"/>
            <p:cNvSpPr txBox="true"/>
            <p:nvPr/>
          </p:nvSpPr>
          <p:spPr>
            <a:xfrm>
              <a:off x="0" y="-38100"/>
              <a:ext cx="1913960" cy="700360"/>
            </a:xfrm>
            <a:prstGeom prst="rect">
              <a:avLst/>
            </a:prstGeom>
          </p:spPr>
          <p:txBody>
            <a:bodyPr anchor="ctr" rtlCol="false" tIns="92186" lIns="92186" bIns="92186" rIns="92186"/>
            <a:lstStyle/>
            <a:p>
              <a:pPr algn="ctr">
                <a:lnSpc>
                  <a:spcPts val="2660"/>
                </a:lnSpc>
              </a:pPr>
            </a:p>
          </p:txBody>
        </p:sp>
      </p:grpSp>
      <p:sp>
        <p:nvSpPr>
          <p:cNvPr name="TextBox 22" id="22"/>
          <p:cNvSpPr txBox="true"/>
          <p:nvPr/>
        </p:nvSpPr>
        <p:spPr>
          <a:xfrm rot="0">
            <a:off x="2369908" y="3009784"/>
            <a:ext cx="13858960" cy="663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431"/>
              </a:lnSpc>
            </a:pPr>
            <a:r>
              <a:rPr lang="en-US" sz="3879" b="true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What was the best experience of your trip?</a:t>
            </a:r>
          </a:p>
        </p:txBody>
      </p:sp>
    </p:spTree>
  </p:cSld>
  <p:clrMapOvr>
    <a:masterClrMapping/>
  </p:clrMapOvr>
</p:sld>
</file>

<file path=ppt/slides/slide1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5859155" y="0"/>
            <a:ext cx="1562612" cy="1673225"/>
            <a:chOff x="0" y="0"/>
            <a:chExt cx="2083482" cy="2230967"/>
          </a:xfrm>
        </p:grpSpPr>
        <p:grpSp>
          <p:nvGrpSpPr>
            <p:cNvPr name="Group 3" id="3"/>
            <p:cNvGrpSpPr/>
            <p:nvPr/>
          </p:nvGrpSpPr>
          <p:grpSpPr>
            <a:xfrm rot="0">
              <a:off x="75599" y="0"/>
              <a:ext cx="1932284" cy="2230967"/>
              <a:chOff x="0" y="0"/>
              <a:chExt cx="703982" cy="812800"/>
            </a:xfrm>
          </p:grpSpPr>
          <p:sp>
            <p:nvSpPr>
              <p:cNvPr name="Freeform 4" id="4"/>
              <p:cNvSpPr/>
              <p:nvPr/>
            </p:nvSpPr>
            <p:spPr>
              <a:xfrm flipH="false" flipV="false" rot="0">
                <a:off x="0" y="0"/>
                <a:ext cx="703982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703982">
                    <a:moveTo>
                      <a:pt x="234787" y="793731"/>
                    </a:moveTo>
                    <a:cubicBezTo>
                      <a:pt x="270879" y="805245"/>
                      <a:pt x="311910" y="812800"/>
                      <a:pt x="352180" y="812800"/>
                    </a:cubicBezTo>
                    <a:cubicBezTo>
                      <a:pt x="392452" y="812800"/>
                      <a:pt x="431204" y="806323"/>
                      <a:pt x="466915" y="794809"/>
                    </a:cubicBezTo>
                    <a:cubicBezTo>
                      <a:pt x="467675" y="794450"/>
                      <a:pt x="468435" y="794450"/>
                      <a:pt x="469194" y="794090"/>
                    </a:cubicBezTo>
                    <a:cubicBezTo>
                      <a:pt x="603304" y="748035"/>
                      <a:pt x="702082" y="626421"/>
                      <a:pt x="703982" y="484298"/>
                    </a:cubicBezTo>
                    <a:lnTo>
                      <a:pt x="703982" y="0"/>
                    </a:lnTo>
                    <a:lnTo>
                      <a:pt x="0" y="0"/>
                    </a:lnTo>
                    <a:lnTo>
                      <a:pt x="0" y="483939"/>
                    </a:lnTo>
                    <a:cubicBezTo>
                      <a:pt x="1900" y="627140"/>
                      <a:pt x="99158" y="748755"/>
                      <a:pt x="234787" y="793731"/>
                    </a:cubicBezTo>
                    <a:close/>
                  </a:path>
                </a:pathLst>
              </a:custGeom>
              <a:solidFill>
                <a:srgbClr val="0D4C8B"/>
              </a:solidFill>
            </p:spPr>
          </p:sp>
          <p:sp>
            <p:nvSpPr>
              <p:cNvPr name="TextBox 5" id="5"/>
              <p:cNvSpPr txBox="true"/>
              <p:nvPr/>
            </p:nvSpPr>
            <p:spPr>
              <a:xfrm>
                <a:off x="0" y="-47625"/>
                <a:ext cx="703982" cy="733425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sp>
          <p:nvSpPr>
            <p:cNvPr name="TextBox 6" id="6"/>
            <p:cNvSpPr txBox="true"/>
            <p:nvPr/>
          </p:nvSpPr>
          <p:spPr>
            <a:xfrm rot="0">
              <a:off x="0" y="437582"/>
              <a:ext cx="2083482" cy="12414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7805"/>
                </a:lnSpc>
                <a:spcBef>
                  <a:spcPct val="0"/>
                </a:spcBef>
              </a:pPr>
              <a:r>
                <a:rPr lang="en-US" b="true" sz="5575" strike="noStrike" u="none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16</a:t>
              </a:r>
            </a:p>
          </p:txBody>
        </p:sp>
      </p:grpSp>
      <p:grpSp>
        <p:nvGrpSpPr>
          <p:cNvPr name="Group 7" id="7"/>
          <p:cNvGrpSpPr/>
          <p:nvPr/>
        </p:nvGrpSpPr>
        <p:grpSpPr>
          <a:xfrm rot="0">
            <a:off x="-31071" y="0"/>
            <a:ext cx="1456815" cy="10287000"/>
            <a:chOff x="0" y="0"/>
            <a:chExt cx="1942420" cy="13716000"/>
          </a:xfrm>
        </p:grpSpPr>
        <p:grpSp>
          <p:nvGrpSpPr>
            <p:cNvPr name="Group 8" id="8"/>
            <p:cNvGrpSpPr/>
            <p:nvPr/>
          </p:nvGrpSpPr>
          <p:grpSpPr>
            <a:xfrm rot="0">
              <a:off x="971210" y="0"/>
              <a:ext cx="971210" cy="13716000"/>
              <a:chOff x="0" y="0"/>
              <a:chExt cx="191844" cy="2709333"/>
            </a:xfrm>
          </p:grpSpPr>
          <p:sp>
            <p:nvSpPr>
              <p:cNvPr name="Freeform 9" id="9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88A9C8"/>
              </a:solidFill>
            </p:spPr>
          </p:sp>
          <p:sp>
            <p:nvSpPr>
              <p:cNvPr name="TextBox 10" id="10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grpSp>
          <p:nvGrpSpPr>
            <p:cNvPr name="Group 11" id="11"/>
            <p:cNvGrpSpPr/>
            <p:nvPr/>
          </p:nvGrpSpPr>
          <p:grpSpPr>
            <a:xfrm rot="0">
              <a:off x="485605" y="0"/>
              <a:ext cx="971210" cy="13716000"/>
              <a:chOff x="0" y="0"/>
              <a:chExt cx="191844" cy="2709333"/>
            </a:xfrm>
          </p:grpSpPr>
          <p:sp>
            <p:nvSpPr>
              <p:cNvPr name="Freeform 12" id="12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0D4C8B"/>
              </a:solidFill>
            </p:spPr>
          </p:sp>
          <p:sp>
            <p:nvSpPr>
              <p:cNvPr name="TextBox 13" id="13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grpSp>
          <p:nvGrpSpPr>
            <p:cNvPr name="Group 14" id="14"/>
            <p:cNvGrpSpPr/>
            <p:nvPr/>
          </p:nvGrpSpPr>
          <p:grpSpPr>
            <a:xfrm rot="0">
              <a:off x="0" y="0"/>
              <a:ext cx="971210" cy="13716000"/>
              <a:chOff x="0" y="0"/>
              <a:chExt cx="191844" cy="2709333"/>
            </a:xfrm>
          </p:grpSpPr>
          <p:sp>
            <p:nvSpPr>
              <p:cNvPr name="Freeform 15" id="15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FD437E"/>
              </a:solidFill>
            </p:spPr>
          </p:sp>
          <p:sp>
            <p:nvSpPr>
              <p:cNvPr name="TextBox 16" id="16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</p:grpSp>
      <p:sp>
        <p:nvSpPr>
          <p:cNvPr name="Freeform 17" id="17"/>
          <p:cNvSpPr/>
          <p:nvPr/>
        </p:nvSpPr>
        <p:spPr>
          <a:xfrm flipH="false" flipV="false" rot="0">
            <a:off x="15585959" y="7497040"/>
            <a:ext cx="2702041" cy="2789960"/>
          </a:xfrm>
          <a:custGeom>
            <a:avLst/>
            <a:gdLst/>
            <a:ahLst/>
            <a:cxnLst/>
            <a:rect r="r" b="b" t="t" l="l"/>
            <a:pathLst>
              <a:path h="2789960" w="2702041">
                <a:moveTo>
                  <a:pt x="0" y="0"/>
                </a:moveTo>
                <a:lnTo>
                  <a:pt x="2702041" y="0"/>
                </a:lnTo>
                <a:lnTo>
                  <a:pt x="2702041" y="2789960"/>
                </a:lnTo>
                <a:lnTo>
                  <a:pt x="0" y="278996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18" id="18"/>
          <p:cNvGrpSpPr/>
          <p:nvPr/>
        </p:nvGrpSpPr>
        <p:grpSpPr>
          <a:xfrm rot="0">
            <a:off x="2671673" y="4499615"/>
            <a:ext cx="13187482" cy="4563072"/>
            <a:chOff x="0" y="0"/>
            <a:chExt cx="1913960" cy="662260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1913960" cy="662260"/>
            </a:xfrm>
            <a:custGeom>
              <a:avLst/>
              <a:gdLst/>
              <a:ahLst/>
              <a:cxnLst/>
              <a:rect r="r" b="b" t="t" l="l"/>
              <a:pathLst>
                <a:path h="662260" w="1913960">
                  <a:moveTo>
                    <a:pt x="29940" y="0"/>
                  </a:moveTo>
                  <a:lnTo>
                    <a:pt x="1884020" y="0"/>
                  </a:lnTo>
                  <a:cubicBezTo>
                    <a:pt x="1891961" y="0"/>
                    <a:pt x="1899576" y="3154"/>
                    <a:pt x="1905191" y="8769"/>
                  </a:cubicBezTo>
                  <a:cubicBezTo>
                    <a:pt x="1910806" y="14384"/>
                    <a:pt x="1913960" y="22000"/>
                    <a:pt x="1913960" y="29940"/>
                  </a:cubicBezTo>
                  <a:lnTo>
                    <a:pt x="1913960" y="632319"/>
                  </a:lnTo>
                  <a:cubicBezTo>
                    <a:pt x="1913960" y="648855"/>
                    <a:pt x="1900556" y="662260"/>
                    <a:pt x="1884020" y="662260"/>
                  </a:cubicBezTo>
                  <a:lnTo>
                    <a:pt x="29940" y="662260"/>
                  </a:lnTo>
                  <a:cubicBezTo>
                    <a:pt x="13405" y="662260"/>
                    <a:pt x="0" y="648855"/>
                    <a:pt x="0" y="632319"/>
                  </a:cubicBezTo>
                  <a:lnTo>
                    <a:pt x="0" y="29940"/>
                  </a:lnTo>
                  <a:cubicBezTo>
                    <a:pt x="0" y="13405"/>
                    <a:pt x="13405" y="0"/>
                    <a:pt x="29940" y="0"/>
                  </a:cubicBezTo>
                  <a:close/>
                </a:path>
              </a:pathLst>
            </a:custGeom>
            <a:solidFill>
              <a:srgbClr val="FFFFFF"/>
            </a:solidFill>
            <a:ln w="19050" cap="rnd">
              <a:solidFill>
                <a:srgbClr val="FD437E"/>
              </a:solidFill>
              <a:prstDash val="solid"/>
              <a:round/>
            </a:ln>
          </p:spPr>
        </p:sp>
        <p:sp>
          <p:nvSpPr>
            <p:cNvPr name="TextBox 20" id="20"/>
            <p:cNvSpPr txBox="true"/>
            <p:nvPr/>
          </p:nvSpPr>
          <p:spPr>
            <a:xfrm>
              <a:off x="0" y="-38100"/>
              <a:ext cx="1913960" cy="700360"/>
            </a:xfrm>
            <a:prstGeom prst="rect">
              <a:avLst/>
            </a:prstGeom>
          </p:spPr>
          <p:txBody>
            <a:bodyPr anchor="ctr" rtlCol="false" tIns="92186" lIns="92186" bIns="92186" rIns="92186"/>
            <a:lstStyle/>
            <a:p>
              <a:pPr algn="ctr">
                <a:lnSpc>
                  <a:spcPts val="2660"/>
                </a:lnSpc>
              </a:pPr>
            </a:p>
          </p:txBody>
        </p:sp>
      </p:grpSp>
      <p:sp>
        <p:nvSpPr>
          <p:cNvPr name="TextBox 21" id="21"/>
          <p:cNvSpPr txBox="true"/>
          <p:nvPr/>
        </p:nvSpPr>
        <p:spPr>
          <a:xfrm rot="0">
            <a:off x="2369908" y="3009784"/>
            <a:ext cx="13858960" cy="13491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431"/>
              </a:lnSpc>
            </a:pPr>
            <a:r>
              <a:rPr lang="en-US" sz="3879" b="true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What tips would you give to the next student going to the same destination?</a:t>
            </a:r>
          </a:p>
        </p:txBody>
      </p:sp>
    </p:spTree>
  </p:cSld>
  <p:clrMapOvr>
    <a:masterClrMapping/>
  </p:clrMapOvr>
</p:sld>
</file>

<file path=ppt/slides/slide1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31071" y="0"/>
            <a:ext cx="4239083" cy="10287000"/>
            <a:chOff x="0" y="0"/>
            <a:chExt cx="5652111" cy="13716000"/>
          </a:xfrm>
        </p:grpSpPr>
        <p:grpSp>
          <p:nvGrpSpPr>
            <p:cNvPr name="Group 3" id="3"/>
            <p:cNvGrpSpPr/>
            <p:nvPr/>
          </p:nvGrpSpPr>
          <p:grpSpPr>
            <a:xfrm rot="0">
              <a:off x="2826056" y="0"/>
              <a:ext cx="2826056" cy="13716000"/>
              <a:chOff x="0" y="0"/>
              <a:chExt cx="558233" cy="2709333"/>
            </a:xfrm>
          </p:grpSpPr>
          <p:sp>
            <p:nvSpPr>
              <p:cNvPr name="Freeform 4" id="4"/>
              <p:cNvSpPr/>
              <p:nvPr/>
            </p:nvSpPr>
            <p:spPr>
              <a:xfrm flipH="false" flipV="false" rot="0">
                <a:off x="0" y="0"/>
                <a:ext cx="558233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558233">
                    <a:moveTo>
                      <a:pt x="0" y="0"/>
                    </a:moveTo>
                    <a:lnTo>
                      <a:pt x="558233" y="0"/>
                    </a:lnTo>
                    <a:lnTo>
                      <a:pt x="558233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88A9C8"/>
              </a:solidFill>
            </p:spPr>
          </p:sp>
          <p:sp>
            <p:nvSpPr>
              <p:cNvPr name="TextBox 5" id="5"/>
              <p:cNvSpPr txBox="true"/>
              <p:nvPr/>
            </p:nvSpPr>
            <p:spPr>
              <a:xfrm>
                <a:off x="0" y="-47625"/>
                <a:ext cx="558233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grpSp>
          <p:nvGrpSpPr>
            <p:cNvPr name="Group 6" id="6"/>
            <p:cNvGrpSpPr/>
            <p:nvPr/>
          </p:nvGrpSpPr>
          <p:grpSpPr>
            <a:xfrm rot="0">
              <a:off x="1413028" y="0"/>
              <a:ext cx="2826056" cy="13716000"/>
              <a:chOff x="0" y="0"/>
              <a:chExt cx="558233" cy="2709333"/>
            </a:xfrm>
          </p:grpSpPr>
          <p:sp>
            <p:nvSpPr>
              <p:cNvPr name="Freeform 7" id="7"/>
              <p:cNvSpPr/>
              <p:nvPr/>
            </p:nvSpPr>
            <p:spPr>
              <a:xfrm flipH="false" flipV="false" rot="0">
                <a:off x="0" y="0"/>
                <a:ext cx="558233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558233">
                    <a:moveTo>
                      <a:pt x="0" y="0"/>
                    </a:moveTo>
                    <a:lnTo>
                      <a:pt x="558233" y="0"/>
                    </a:lnTo>
                    <a:lnTo>
                      <a:pt x="558233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0D4C8B"/>
              </a:solidFill>
            </p:spPr>
          </p:sp>
          <p:sp>
            <p:nvSpPr>
              <p:cNvPr name="TextBox 8" id="8"/>
              <p:cNvSpPr txBox="true"/>
              <p:nvPr/>
            </p:nvSpPr>
            <p:spPr>
              <a:xfrm>
                <a:off x="0" y="-47625"/>
                <a:ext cx="558233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grpSp>
          <p:nvGrpSpPr>
            <p:cNvPr name="Group 9" id="9"/>
            <p:cNvGrpSpPr/>
            <p:nvPr/>
          </p:nvGrpSpPr>
          <p:grpSpPr>
            <a:xfrm rot="0">
              <a:off x="0" y="0"/>
              <a:ext cx="2826056" cy="13716000"/>
              <a:chOff x="0" y="0"/>
              <a:chExt cx="558233" cy="2709333"/>
            </a:xfrm>
          </p:grpSpPr>
          <p:sp>
            <p:nvSpPr>
              <p:cNvPr name="Freeform 10" id="10"/>
              <p:cNvSpPr/>
              <p:nvPr/>
            </p:nvSpPr>
            <p:spPr>
              <a:xfrm flipH="false" flipV="false" rot="0">
                <a:off x="0" y="0"/>
                <a:ext cx="558233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558233">
                    <a:moveTo>
                      <a:pt x="0" y="0"/>
                    </a:moveTo>
                    <a:lnTo>
                      <a:pt x="558233" y="0"/>
                    </a:lnTo>
                    <a:lnTo>
                      <a:pt x="558233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FD437E"/>
              </a:solidFill>
            </p:spPr>
          </p:sp>
          <p:sp>
            <p:nvSpPr>
              <p:cNvPr name="TextBox 11" id="11"/>
              <p:cNvSpPr txBox="true"/>
              <p:nvPr/>
            </p:nvSpPr>
            <p:spPr>
              <a:xfrm>
                <a:off x="0" y="-47625"/>
                <a:ext cx="558233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</p:grpSp>
      <p:grpSp>
        <p:nvGrpSpPr>
          <p:cNvPr name="Group 12" id="12"/>
          <p:cNvGrpSpPr/>
          <p:nvPr/>
        </p:nvGrpSpPr>
        <p:grpSpPr>
          <a:xfrm rot="0">
            <a:off x="6927671" y="1904091"/>
            <a:ext cx="6882108" cy="6839573"/>
            <a:chOff x="0" y="0"/>
            <a:chExt cx="9176144" cy="9119431"/>
          </a:xfrm>
        </p:grpSpPr>
        <p:sp>
          <p:nvSpPr>
            <p:cNvPr name="TextBox 13" id="13"/>
            <p:cNvSpPr txBox="true"/>
            <p:nvPr/>
          </p:nvSpPr>
          <p:spPr>
            <a:xfrm rot="0">
              <a:off x="0" y="-57150"/>
              <a:ext cx="9176144" cy="69201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76"/>
                </a:lnSpc>
              </a:pPr>
              <a:r>
                <a:rPr lang="en-US" b="true" sz="3126">
                  <a:solidFill>
                    <a:srgbClr val="000000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INTERNATIONALVARIA</a:t>
              </a:r>
              <a:r>
                <a:rPr lang="en-US" b="true" sz="3126">
                  <a:solidFill>
                    <a:srgbClr val="000000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 | 2025</a:t>
              </a:r>
            </a:p>
          </p:txBody>
        </p:sp>
        <p:sp>
          <p:nvSpPr>
            <p:cNvPr name="Freeform 14" id="14"/>
            <p:cNvSpPr/>
            <p:nvPr/>
          </p:nvSpPr>
          <p:spPr>
            <a:xfrm flipH="false" flipV="false" rot="0">
              <a:off x="772858" y="1240724"/>
              <a:ext cx="7630428" cy="7878706"/>
            </a:xfrm>
            <a:custGeom>
              <a:avLst/>
              <a:gdLst/>
              <a:ahLst/>
              <a:cxnLst/>
              <a:rect r="r" b="b" t="t" l="l"/>
              <a:pathLst>
                <a:path h="7878706" w="7630428">
                  <a:moveTo>
                    <a:pt x="0" y="0"/>
                  </a:moveTo>
                  <a:lnTo>
                    <a:pt x="7630428" y="0"/>
                  </a:lnTo>
                  <a:lnTo>
                    <a:pt x="7630428" y="7878707"/>
                  </a:lnTo>
                  <a:lnTo>
                    <a:pt x="0" y="787870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0" b="0"/>
              </a:stretch>
            </a:blipFill>
          </p:spPr>
        </p:sp>
      </p:grp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791340" y="2905505"/>
            <a:ext cx="14452433" cy="61495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432"/>
              </a:lnSpc>
            </a:pPr>
            <a:r>
              <a:rPr lang="en-US" sz="388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After the trip, it's time to reflect on what you've gained from the experience. The best way to answer and report on your experience is to have a few days to gather your thoughts after your return.</a:t>
            </a:r>
          </a:p>
          <a:p>
            <a:pPr algn="l">
              <a:lnSpc>
                <a:spcPts val="5432"/>
              </a:lnSpc>
            </a:pPr>
          </a:p>
          <a:p>
            <a:pPr algn="l">
              <a:lnSpc>
                <a:spcPts val="5432"/>
              </a:lnSpc>
            </a:pPr>
            <a:r>
              <a:rPr lang="en-US" sz="388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Please remember to return the trip report to the IA-coordinator (</a:t>
            </a:r>
            <a:r>
              <a:rPr lang="en-US" sz="3880" u="sng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  <a:hlinkClick r:id="rId2" tooltip="mailto:paula.pitkanen@vantaa.fi"/>
              </a:rPr>
              <a:t>paula.pitkanen@vantaa.fi</a:t>
            </a:r>
            <a:r>
              <a:rPr lang="en-US" sz="388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) </a:t>
            </a:r>
            <a:r>
              <a:rPr lang="en-US" sz="3880" u="sng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within 2 weeks of returning back to Finland</a:t>
            </a:r>
            <a:r>
              <a:rPr lang="en-US" sz="388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. Send your completed report also to your homeroom teacher.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2553980" y="866775"/>
            <a:ext cx="13180039" cy="14510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899"/>
              </a:lnSpc>
            </a:pPr>
            <a:r>
              <a:rPr lang="en-US" b="true" sz="8499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NOTICE</a:t>
            </a:r>
          </a:p>
        </p:txBody>
      </p:sp>
      <p:grpSp>
        <p:nvGrpSpPr>
          <p:cNvPr name="Group 4" id="4"/>
          <p:cNvGrpSpPr/>
          <p:nvPr/>
        </p:nvGrpSpPr>
        <p:grpSpPr>
          <a:xfrm rot="0">
            <a:off x="15859155" y="0"/>
            <a:ext cx="1562612" cy="1673225"/>
            <a:chOff x="0" y="0"/>
            <a:chExt cx="2083482" cy="2230967"/>
          </a:xfrm>
        </p:grpSpPr>
        <p:grpSp>
          <p:nvGrpSpPr>
            <p:cNvPr name="Group 5" id="5"/>
            <p:cNvGrpSpPr/>
            <p:nvPr/>
          </p:nvGrpSpPr>
          <p:grpSpPr>
            <a:xfrm rot="0">
              <a:off x="75599" y="0"/>
              <a:ext cx="1932284" cy="2230967"/>
              <a:chOff x="0" y="0"/>
              <a:chExt cx="703982" cy="812800"/>
            </a:xfrm>
          </p:grpSpPr>
          <p:sp>
            <p:nvSpPr>
              <p:cNvPr name="Freeform 6" id="6"/>
              <p:cNvSpPr/>
              <p:nvPr/>
            </p:nvSpPr>
            <p:spPr>
              <a:xfrm flipH="false" flipV="false" rot="0">
                <a:off x="0" y="0"/>
                <a:ext cx="703982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703982">
                    <a:moveTo>
                      <a:pt x="234787" y="793731"/>
                    </a:moveTo>
                    <a:cubicBezTo>
                      <a:pt x="270879" y="805245"/>
                      <a:pt x="311910" y="812800"/>
                      <a:pt x="352180" y="812800"/>
                    </a:cubicBezTo>
                    <a:cubicBezTo>
                      <a:pt x="392452" y="812800"/>
                      <a:pt x="431204" y="806323"/>
                      <a:pt x="466915" y="794809"/>
                    </a:cubicBezTo>
                    <a:cubicBezTo>
                      <a:pt x="467675" y="794450"/>
                      <a:pt x="468435" y="794450"/>
                      <a:pt x="469194" y="794090"/>
                    </a:cubicBezTo>
                    <a:cubicBezTo>
                      <a:pt x="603304" y="748035"/>
                      <a:pt x="702082" y="626421"/>
                      <a:pt x="703982" y="484298"/>
                    </a:cubicBezTo>
                    <a:lnTo>
                      <a:pt x="703982" y="0"/>
                    </a:lnTo>
                    <a:lnTo>
                      <a:pt x="0" y="0"/>
                    </a:lnTo>
                    <a:lnTo>
                      <a:pt x="0" y="483939"/>
                    </a:lnTo>
                    <a:cubicBezTo>
                      <a:pt x="1900" y="627140"/>
                      <a:pt x="99158" y="748755"/>
                      <a:pt x="234787" y="793731"/>
                    </a:cubicBezTo>
                    <a:close/>
                  </a:path>
                </a:pathLst>
              </a:custGeom>
              <a:solidFill>
                <a:srgbClr val="0D4C8B"/>
              </a:solidFill>
            </p:spPr>
          </p:sp>
          <p:sp>
            <p:nvSpPr>
              <p:cNvPr name="TextBox 7" id="7"/>
              <p:cNvSpPr txBox="true"/>
              <p:nvPr/>
            </p:nvSpPr>
            <p:spPr>
              <a:xfrm>
                <a:off x="0" y="-47625"/>
                <a:ext cx="703982" cy="733425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sp>
          <p:nvSpPr>
            <p:cNvPr name="TextBox 8" id="8"/>
            <p:cNvSpPr txBox="true"/>
            <p:nvPr/>
          </p:nvSpPr>
          <p:spPr>
            <a:xfrm rot="0">
              <a:off x="0" y="437582"/>
              <a:ext cx="2083482" cy="124618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7805"/>
                </a:lnSpc>
              </a:pPr>
              <a:r>
                <a:rPr lang="en-US" sz="5575" b="true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1</a:t>
              </a:r>
            </a:p>
          </p:txBody>
        </p:sp>
      </p:grpSp>
      <p:grpSp>
        <p:nvGrpSpPr>
          <p:cNvPr name="Group 9" id="9"/>
          <p:cNvGrpSpPr/>
          <p:nvPr/>
        </p:nvGrpSpPr>
        <p:grpSpPr>
          <a:xfrm rot="0">
            <a:off x="-31071" y="0"/>
            <a:ext cx="1456815" cy="10287000"/>
            <a:chOff x="0" y="0"/>
            <a:chExt cx="1942420" cy="13716000"/>
          </a:xfrm>
        </p:grpSpPr>
        <p:grpSp>
          <p:nvGrpSpPr>
            <p:cNvPr name="Group 10" id="10"/>
            <p:cNvGrpSpPr/>
            <p:nvPr/>
          </p:nvGrpSpPr>
          <p:grpSpPr>
            <a:xfrm rot="0">
              <a:off x="971210" y="0"/>
              <a:ext cx="971210" cy="13716000"/>
              <a:chOff x="0" y="0"/>
              <a:chExt cx="191844" cy="2709333"/>
            </a:xfrm>
          </p:grpSpPr>
          <p:sp>
            <p:nvSpPr>
              <p:cNvPr name="Freeform 11" id="11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88A9C8"/>
              </a:solidFill>
            </p:spPr>
          </p:sp>
          <p:sp>
            <p:nvSpPr>
              <p:cNvPr name="TextBox 12" id="12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grpSp>
          <p:nvGrpSpPr>
            <p:cNvPr name="Group 13" id="13"/>
            <p:cNvGrpSpPr/>
            <p:nvPr/>
          </p:nvGrpSpPr>
          <p:grpSpPr>
            <a:xfrm rot="0">
              <a:off x="485605" y="0"/>
              <a:ext cx="971210" cy="13716000"/>
              <a:chOff x="0" y="0"/>
              <a:chExt cx="191844" cy="2709333"/>
            </a:xfrm>
          </p:grpSpPr>
          <p:sp>
            <p:nvSpPr>
              <p:cNvPr name="Freeform 14" id="14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0D4C8B"/>
              </a:solidFill>
            </p:spPr>
          </p:sp>
          <p:sp>
            <p:nvSpPr>
              <p:cNvPr name="TextBox 15" id="15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grpSp>
          <p:nvGrpSpPr>
            <p:cNvPr name="Group 16" id="16"/>
            <p:cNvGrpSpPr/>
            <p:nvPr/>
          </p:nvGrpSpPr>
          <p:grpSpPr>
            <a:xfrm rot="0">
              <a:off x="0" y="0"/>
              <a:ext cx="971210" cy="13716000"/>
              <a:chOff x="0" y="0"/>
              <a:chExt cx="191844" cy="2709333"/>
            </a:xfrm>
          </p:grpSpPr>
          <p:sp>
            <p:nvSpPr>
              <p:cNvPr name="Freeform 17" id="17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FD437E"/>
              </a:solidFill>
            </p:spPr>
          </p:sp>
          <p:sp>
            <p:nvSpPr>
              <p:cNvPr name="TextBox 18" id="18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</p:grpSp>
      <p:sp>
        <p:nvSpPr>
          <p:cNvPr name="Freeform 19" id="19"/>
          <p:cNvSpPr/>
          <p:nvPr/>
        </p:nvSpPr>
        <p:spPr>
          <a:xfrm flipH="false" flipV="false" rot="0">
            <a:off x="15585959" y="7497040"/>
            <a:ext cx="2702041" cy="2789960"/>
          </a:xfrm>
          <a:custGeom>
            <a:avLst/>
            <a:gdLst/>
            <a:ahLst/>
            <a:cxnLst/>
            <a:rect r="r" b="b" t="t" l="l"/>
            <a:pathLst>
              <a:path h="2789960" w="2702041">
                <a:moveTo>
                  <a:pt x="0" y="0"/>
                </a:moveTo>
                <a:lnTo>
                  <a:pt x="2702041" y="0"/>
                </a:lnTo>
                <a:lnTo>
                  <a:pt x="2702041" y="2789960"/>
                </a:lnTo>
                <a:lnTo>
                  <a:pt x="0" y="278996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082204" y="2546962"/>
            <a:ext cx="16066543" cy="31946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432"/>
              </a:lnSpc>
            </a:pPr>
            <a:r>
              <a:rPr lang="en-US" sz="388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You can choose the form for your travel report.</a:t>
            </a:r>
          </a:p>
          <a:p>
            <a:pPr algn="l">
              <a:lnSpc>
                <a:spcPts val="5432"/>
              </a:lnSpc>
            </a:pPr>
            <a:r>
              <a:rPr lang="en-US" sz="388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For example, you can:</a:t>
            </a:r>
          </a:p>
          <a:p>
            <a:pPr algn="l" marL="557114" indent="-278557" lvl="1">
              <a:lnSpc>
                <a:spcPts val="3612"/>
              </a:lnSpc>
              <a:buFont typeface="Arial"/>
              <a:buChar char="•"/>
            </a:pPr>
            <a:r>
              <a:rPr lang="en-US" sz="258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Traditional text document or journal </a:t>
            </a:r>
          </a:p>
          <a:p>
            <a:pPr algn="l" marL="557114" indent="-278557" lvl="1">
              <a:lnSpc>
                <a:spcPts val="3612"/>
              </a:lnSpc>
              <a:buFont typeface="Arial"/>
              <a:buChar char="•"/>
            </a:pPr>
            <a:r>
              <a:rPr lang="en-US" sz="258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Blog or video blog</a:t>
            </a:r>
          </a:p>
          <a:p>
            <a:pPr algn="l" marL="557114" indent="-278557" lvl="1">
              <a:lnSpc>
                <a:spcPts val="3612"/>
              </a:lnSpc>
              <a:buFont typeface="Arial"/>
              <a:buChar char="•"/>
            </a:pPr>
            <a:r>
              <a:rPr lang="en-US" sz="258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Photo diary, e.g. on Instagram</a:t>
            </a:r>
          </a:p>
          <a:p>
            <a:pPr algn="l" marL="557114" indent="-278557" lvl="1">
              <a:lnSpc>
                <a:spcPts val="3612"/>
              </a:lnSpc>
              <a:buFont typeface="Arial"/>
              <a:buChar char="•"/>
            </a:pPr>
            <a:r>
              <a:rPr lang="en-US" sz="258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You can also make a PowerPoint presentation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2553980" y="866775"/>
            <a:ext cx="13180039" cy="14510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899"/>
              </a:lnSpc>
            </a:pPr>
            <a:r>
              <a:rPr lang="en-US" b="true" sz="8499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NOTICE</a:t>
            </a:r>
          </a:p>
        </p:txBody>
      </p:sp>
      <p:grpSp>
        <p:nvGrpSpPr>
          <p:cNvPr name="Group 4" id="4"/>
          <p:cNvGrpSpPr/>
          <p:nvPr/>
        </p:nvGrpSpPr>
        <p:grpSpPr>
          <a:xfrm rot="0">
            <a:off x="15859155" y="0"/>
            <a:ext cx="1562612" cy="1673225"/>
            <a:chOff x="0" y="0"/>
            <a:chExt cx="2083482" cy="2230967"/>
          </a:xfrm>
        </p:grpSpPr>
        <p:grpSp>
          <p:nvGrpSpPr>
            <p:cNvPr name="Group 5" id="5"/>
            <p:cNvGrpSpPr/>
            <p:nvPr/>
          </p:nvGrpSpPr>
          <p:grpSpPr>
            <a:xfrm rot="0">
              <a:off x="75599" y="0"/>
              <a:ext cx="1932284" cy="2230967"/>
              <a:chOff x="0" y="0"/>
              <a:chExt cx="703982" cy="812800"/>
            </a:xfrm>
          </p:grpSpPr>
          <p:sp>
            <p:nvSpPr>
              <p:cNvPr name="Freeform 6" id="6"/>
              <p:cNvSpPr/>
              <p:nvPr/>
            </p:nvSpPr>
            <p:spPr>
              <a:xfrm flipH="false" flipV="false" rot="0">
                <a:off x="0" y="0"/>
                <a:ext cx="703982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703982">
                    <a:moveTo>
                      <a:pt x="234787" y="793731"/>
                    </a:moveTo>
                    <a:cubicBezTo>
                      <a:pt x="270879" y="805245"/>
                      <a:pt x="311910" y="812800"/>
                      <a:pt x="352180" y="812800"/>
                    </a:cubicBezTo>
                    <a:cubicBezTo>
                      <a:pt x="392452" y="812800"/>
                      <a:pt x="431204" y="806323"/>
                      <a:pt x="466915" y="794809"/>
                    </a:cubicBezTo>
                    <a:cubicBezTo>
                      <a:pt x="467675" y="794450"/>
                      <a:pt x="468435" y="794450"/>
                      <a:pt x="469194" y="794090"/>
                    </a:cubicBezTo>
                    <a:cubicBezTo>
                      <a:pt x="603304" y="748035"/>
                      <a:pt x="702082" y="626421"/>
                      <a:pt x="703982" y="484298"/>
                    </a:cubicBezTo>
                    <a:lnTo>
                      <a:pt x="703982" y="0"/>
                    </a:lnTo>
                    <a:lnTo>
                      <a:pt x="0" y="0"/>
                    </a:lnTo>
                    <a:lnTo>
                      <a:pt x="0" y="483939"/>
                    </a:lnTo>
                    <a:cubicBezTo>
                      <a:pt x="1900" y="627140"/>
                      <a:pt x="99158" y="748755"/>
                      <a:pt x="234787" y="793731"/>
                    </a:cubicBezTo>
                    <a:close/>
                  </a:path>
                </a:pathLst>
              </a:custGeom>
              <a:solidFill>
                <a:srgbClr val="0D4C8B"/>
              </a:solidFill>
            </p:spPr>
          </p:sp>
          <p:sp>
            <p:nvSpPr>
              <p:cNvPr name="TextBox 7" id="7"/>
              <p:cNvSpPr txBox="true"/>
              <p:nvPr/>
            </p:nvSpPr>
            <p:spPr>
              <a:xfrm>
                <a:off x="0" y="-47625"/>
                <a:ext cx="703982" cy="733425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sp>
          <p:nvSpPr>
            <p:cNvPr name="TextBox 8" id="8"/>
            <p:cNvSpPr txBox="true"/>
            <p:nvPr/>
          </p:nvSpPr>
          <p:spPr>
            <a:xfrm rot="0">
              <a:off x="0" y="437582"/>
              <a:ext cx="2083482" cy="12414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7805"/>
                </a:lnSpc>
              </a:pPr>
              <a:r>
                <a:rPr lang="en-US" sz="5575" b="true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2</a:t>
              </a:r>
            </a:p>
          </p:txBody>
        </p:sp>
      </p:grpSp>
      <p:grpSp>
        <p:nvGrpSpPr>
          <p:cNvPr name="Group 9" id="9"/>
          <p:cNvGrpSpPr/>
          <p:nvPr/>
        </p:nvGrpSpPr>
        <p:grpSpPr>
          <a:xfrm rot="0">
            <a:off x="-31071" y="0"/>
            <a:ext cx="1456815" cy="10287000"/>
            <a:chOff x="0" y="0"/>
            <a:chExt cx="1942420" cy="13716000"/>
          </a:xfrm>
        </p:grpSpPr>
        <p:grpSp>
          <p:nvGrpSpPr>
            <p:cNvPr name="Group 10" id="10"/>
            <p:cNvGrpSpPr/>
            <p:nvPr/>
          </p:nvGrpSpPr>
          <p:grpSpPr>
            <a:xfrm rot="0">
              <a:off x="971210" y="0"/>
              <a:ext cx="971210" cy="13716000"/>
              <a:chOff x="0" y="0"/>
              <a:chExt cx="191844" cy="2709333"/>
            </a:xfrm>
          </p:grpSpPr>
          <p:sp>
            <p:nvSpPr>
              <p:cNvPr name="Freeform 11" id="11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88A9C8"/>
              </a:solidFill>
            </p:spPr>
          </p:sp>
          <p:sp>
            <p:nvSpPr>
              <p:cNvPr name="TextBox 12" id="12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grpSp>
          <p:nvGrpSpPr>
            <p:cNvPr name="Group 13" id="13"/>
            <p:cNvGrpSpPr/>
            <p:nvPr/>
          </p:nvGrpSpPr>
          <p:grpSpPr>
            <a:xfrm rot="0">
              <a:off x="485605" y="0"/>
              <a:ext cx="971210" cy="13716000"/>
              <a:chOff x="0" y="0"/>
              <a:chExt cx="191844" cy="2709333"/>
            </a:xfrm>
          </p:grpSpPr>
          <p:sp>
            <p:nvSpPr>
              <p:cNvPr name="Freeform 14" id="14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0D4C8B"/>
              </a:solidFill>
            </p:spPr>
          </p:sp>
          <p:sp>
            <p:nvSpPr>
              <p:cNvPr name="TextBox 15" id="15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grpSp>
          <p:nvGrpSpPr>
            <p:cNvPr name="Group 16" id="16"/>
            <p:cNvGrpSpPr/>
            <p:nvPr/>
          </p:nvGrpSpPr>
          <p:grpSpPr>
            <a:xfrm rot="0">
              <a:off x="0" y="0"/>
              <a:ext cx="971210" cy="13716000"/>
              <a:chOff x="0" y="0"/>
              <a:chExt cx="191844" cy="2709333"/>
            </a:xfrm>
          </p:grpSpPr>
          <p:sp>
            <p:nvSpPr>
              <p:cNvPr name="Freeform 17" id="17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FD437E"/>
              </a:solidFill>
            </p:spPr>
          </p:sp>
          <p:sp>
            <p:nvSpPr>
              <p:cNvPr name="TextBox 18" id="18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</p:grpSp>
      <p:sp>
        <p:nvSpPr>
          <p:cNvPr name="TextBox 19" id="19"/>
          <p:cNvSpPr txBox="true"/>
          <p:nvPr/>
        </p:nvSpPr>
        <p:spPr>
          <a:xfrm rot="0">
            <a:off x="2082204" y="5665376"/>
            <a:ext cx="14435814" cy="42435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432"/>
              </a:lnSpc>
            </a:pPr>
            <a:r>
              <a:rPr lang="en-US" sz="388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 all cases, answer each of the following questions in your report and </a:t>
            </a:r>
            <a:r>
              <a:rPr lang="en-US" sz="388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</a:t>
            </a:r>
            <a:r>
              <a:rPr lang="en-US" sz="388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clude a</a:t>
            </a:r>
            <a:r>
              <a:rPr lang="en-US" sz="388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t</a:t>
            </a:r>
            <a:r>
              <a:rPr lang="en-US" sz="388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least</a:t>
            </a:r>
            <a:r>
              <a:rPr lang="en-US" sz="388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4 </a:t>
            </a:r>
            <a:r>
              <a:rPr lang="en-US" sz="388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pict</a:t>
            </a:r>
            <a:r>
              <a:rPr lang="en-US" sz="388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u</a:t>
            </a:r>
            <a:r>
              <a:rPr lang="en-US" sz="388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res</a:t>
            </a:r>
            <a:r>
              <a:rPr lang="en-US" sz="388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.</a:t>
            </a:r>
          </a:p>
          <a:p>
            <a:pPr algn="l">
              <a:lnSpc>
                <a:spcPts val="5432"/>
              </a:lnSpc>
            </a:pPr>
            <a:r>
              <a:rPr lang="en-US" sz="388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 addition:</a:t>
            </a:r>
          </a:p>
          <a:p>
            <a:pPr algn="l">
              <a:lnSpc>
                <a:spcPts val="3499"/>
              </a:lnSpc>
            </a:pPr>
            <a:r>
              <a:rPr lang="en-US" sz="24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• email (</a:t>
            </a:r>
            <a:r>
              <a:rPr lang="en-US" sz="2499" u="sng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  <a:hlinkClick r:id="rId2" tooltip="mailto:julia.eloranta@vantaa.fi"/>
              </a:rPr>
              <a:t>julia.eloranta@vantaa.fi</a:t>
            </a:r>
            <a:r>
              <a:rPr lang="en-US" sz="24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) at least one photo we can post on Instagram </a:t>
            </a:r>
          </a:p>
          <a:p>
            <a:pPr algn="l">
              <a:lnSpc>
                <a:spcPts val="3499"/>
              </a:lnSpc>
            </a:pPr>
            <a:r>
              <a:rPr lang="en-US" sz="24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• title the email and add a text we can use as a caption to the post</a:t>
            </a:r>
          </a:p>
          <a:p>
            <a:pPr algn="l">
              <a:lnSpc>
                <a:spcPts val="3499"/>
              </a:lnSpc>
            </a:pPr>
            <a:r>
              <a:rPr lang="en-US" sz="24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• tell us the possible @ or # for the company or school you worked/studied at</a:t>
            </a:r>
          </a:p>
          <a:p>
            <a:pPr algn="l">
              <a:lnSpc>
                <a:spcPts val="3499"/>
              </a:lnSpc>
            </a:pPr>
            <a:r>
              <a:rPr lang="en-US" sz="24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(you can see the examples in previous @internationalvaria posts)</a:t>
            </a:r>
          </a:p>
          <a:p>
            <a:pPr algn="l">
              <a:lnSpc>
                <a:spcPts val="3499"/>
              </a:lnSpc>
            </a:pPr>
          </a:p>
        </p:txBody>
      </p:sp>
      <p:sp>
        <p:nvSpPr>
          <p:cNvPr name="Freeform 20" id="20"/>
          <p:cNvSpPr/>
          <p:nvPr/>
        </p:nvSpPr>
        <p:spPr>
          <a:xfrm flipH="false" flipV="false" rot="0">
            <a:off x="15585959" y="7497040"/>
            <a:ext cx="2702041" cy="2789960"/>
          </a:xfrm>
          <a:custGeom>
            <a:avLst/>
            <a:gdLst/>
            <a:ahLst/>
            <a:cxnLst/>
            <a:rect r="r" b="b" t="t" l="l"/>
            <a:pathLst>
              <a:path h="2789960" w="2702041">
                <a:moveTo>
                  <a:pt x="0" y="0"/>
                </a:moveTo>
                <a:lnTo>
                  <a:pt x="2702041" y="0"/>
                </a:lnTo>
                <a:lnTo>
                  <a:pt x="2702041" y="2789960"/>
                </a:lnTo>
                <a:lnTo>
                  <a:pt x="0" y="278996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553980" y="866775"/>
            <a:ext cx="13180039" cy="14510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899"/>
              </a:lnSpc>
            </a:pPr>
            <a:r>
              <a:rPr lang="en-US" b="true" sz="8499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TOPICS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3350238" y="3413360"/>
            <a:ext cx="4480960" cy="663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837691" indent="-418846" lvl="1">
              <a:lnSpc>
                <a:spcPts val="5431"/>
              </a:lnSpc>
              <a:buFont typeface="Arial"/>
              <a:buChar char="•"/>
            </a:pPr>
            <a:r>
              <a:rPr lang="en-US" b="true" sz="3879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motivation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3350238" y="5067300"/>
            <a:ext cx="5793762" cy="663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837691" indent="-418846" lvl="1">
              <a:lnSpc>
                <a:spcPts val="5431"/>
              </a:lnSpc>
              <a:buFont typeface="Arial"/>
              <a:buChar char="•"/>
            </a:pPr>
            <a:r>
              <a:rPr lang="en-US" b="true" sz="3879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travel arrangements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3350238" y="6722480"/>
            <a:ext cx="5241454" cy="663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837691" indent="-418846" lvl="1">
              <a:lnSpc>
                <a:spcPts val="5431"/>
              </a:lnSpc>
              <a:spcBef>
                <a:spcPct val="0"/>
              </a:spcBef>
              <a:buFont typeface="Arial"/>
              <a:buChar char="•"/>
            </a:pPr>
            <a:r>
              <a:rPr lang="en-US" b="true" sz="3879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goals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1104999" y="3413360"/>
            <a:ext cx="4480960" cy="663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837691" indent="-418846" lvl="1">
              <a:lnSpc>
                <a:spcPts val="5431"/>
              </a:lnSpc>
              <a:spcBef>
                <a:spcPct val="0"/>
              </a:spcBef>
              <a:buFont typeface="Arial"/>
              <a:buChar char="•"/>
            </a:pPr>
            <a:r>
              <a:rPr lang="en-US" b="true" sz="3879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at destination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1104999" y="5067300"/>
            <a:ext cx="5433744" cy="663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837691" indent="-418846" lvl="1">
              <a:lnSpc>
                <a:spcPts val="5431"/>
              </a:lnSpc>
              <a:spcBef>
                <a:spcPct val="0"/>
              </a:spcBef>
              <a:buFont typeface="Arial"/>
              <a:buChar char="•"/>
            </a:pPr>
            <a:r>
              <a:rPr lang="en-US" b="true" sz="3879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learning outcomes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1104999" y="6723720"/>
            <a:ext cx="4480960" cy="663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837691" indent="-418846" lvl="1">
              <a:lnSpc>
                <a:spcPts val="5431"/>
              </a:lnSpc>
              <a:spcBef>
                <a:spcPct val="0"/>
              </a:spcBef>
              <a:buFont typeface="Arial"/>
              <a:buChar char="•"/>
            </a:pPr>
            <a:r>
              <a:rPr lang="en-US" b="true" sz="3879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problems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7831198" y="8377660"/>
            <a:ext cx="4480960" cy="663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837691" indent="-418846" lvl="1">
              <a:lnSpc>
                <a:spcPts val="5431"/>
              </a:lnSpc>
              <a:spcBef>
                <a:spcPct val="0"/>
              </a:spcBef>
              <a:buFont typeface="Arial"/>
              <a:buChar char="•"/>
            </a:pPr>
            <a:r>
              <a:rPr lang="en-US" b="true" sz="3879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evaluation</a:t>
            </a:r>
          </a:p>
        </p:txBody>
      </p:sp>
      <p:grpSp>
        <p:nvGrpSpPr>
          <p:cNvPr name="Group 10" id="10"/>
          <p:cNvGrpSpPr/>
          <p:nvPr/>
        </p:nvGrpSpPr>
        <p:grpSpPr>
          <a:xfrm rot="0">
            <a:off x="15859155" y="0"/>
            <a:ext cx="1562612" cy="1673225"/>
            <a:chOff x="0" y="0"/>
            <a:chExt cx="2083482" cy="2230967"/>
          </a:xfrm>
        </p:grpSpPr>
        <p:grpSp>
          <p:nvGrpSpPr>
            <p:cNvPr name="Group 11" id="11"/>
            <p:cNvGrpSpPr/>
            <p:nvPr/>
          </p:nvGrpSpPr>
          <p:grpSpPr>
            <a:xfrm rot="0">
              <a:off x="75599" y="0"/>
              <a:ext cx="1932284" cy="2230967"/>
              <a:chOff x="0" y="0"/>
              <a:chExt cx="703982" cy="812800"/>
            </a:xfrm>
          </p:grpSpPr>
          <p:sp>
            <p:nvSpPr>
              <p:cNvPr name="Freeform 12" id="12"/>
              <p:cNvSpPr/>
              <p:nvPr/>
            </p:nvSpPr>
            <p:spPr>
              <a:xfrm flipH="false" flipV="false" rot="0">
                <a:off x="0" y="0"/>
                <a:ext cx="703982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703982">
                    <a:moveTo>
                      <a:pt x="234787" y="793731"/>
                    </a:moveTo>
                    <a:cubicBezTo>
                      <a:pt x="270879" y="805245"/>
                      <a:pt x="311910" y="812800"/>
                      <a:pt x="352180" y="812800"/>
                    </a:cubicBezTo>
                    <a:cubicBezTo>
                      <a:pt x="392452" y="812800"/>
                      <a:pt x="431204" y="806323"/>
                      <a:pt x="466915" y="794809"/>
                    </a:cubicBezTo>
                    <a:cubicBezTo>
                      <a:pt x="467675" y="794450"/>
                      <a:pt x="468435" y="794450"/>
                      <a:pt x="469194" y="794090"/>
                    </a:cubicBezTo>
                    <a:cubicBezTo>
                      <a:pt x="603304" y="748035"/>
                      <a:pt x="702082" y="626421"/>
                      <a:pt x="703982" y="484298"/>
                    </a:cubicBezTo>
                    <a:lnTo>
                      <a:pt x="703982" y="0"/>
                    </a:lnTo>
                    <a:lnTo>
                      <a:pt x="0" y="0"/>
                    </a:lnTo>
                    <a:lnTo>
                      <a:pt x="0" y="483939"/>
                    </a:lnTo>
                    <a:cubicBezTo>
                      <a:pt x="1900" y="627140"/>
                      <a:pt x="99158" y="748755"/>
                      <a:pt x="234787" y="793731"/>
                    </a:cubicBezTo>
                    <a:close/>
                  </a:path>
                </a:pathLst>
              </a:custGeom>
              <a:solidFill>
                <a:srgbClr val="0D4C8B"/>
              </a:solidFill>
            </p:spPr>
          </p:sp>
          <p:sp>
            <p:nvSpPr>
              <p:cNvPr name="TextBox 13" id="13"/>
              <p:cNvSpPr txBox="true"/>
              <p:nvPr/>
            </p:nvSpPr>
            <p:spPr>
              <a:xfrm>
                <a:off x="0" y="-47625"/>
                <a:ext cx="703982" cy="733425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sp>
          <p:nvSpPr>
            <p:cNvPr name="TextBox 14" id="14"/>
            <p:cNvSpPr txBox="true"/>
            <p:nvPr/>
          </p:nvSpPr>
          <p:spPr>
            <a:xfrm rot="0">
              <a:off x="0" y="437582"/>
              <a:ext cx="2083482" cy="12414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7805"/>
                </a:lnSpc>
                <a:spcBef>
                  <a:spcPct val="0"/>
                </a:spcBef>
              </a:pPr>
              <a:r>
                <a:rPr lang="en-US" b="true" sz="5575" strike="noStrike" u="none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3</a:t>
              </a:r>
            </a:p>
          </p:txBody>
        </p:sp>
      </p:grpSp>
      <p:grpSp>
        <p:nvGrpSpPr>
          <p:cNvPr name="Group 15" id="15"/>
          <p:cNvGrpSpPr/>
          <p:nvPr/>
        </p:nvGrpSpPr>
        <p:grpSpPr>
          <a:xfrm rot="0">
            <a:off x="-31071" y="0"/>
            <a:ext cx="1456815" cy="10287000"/>
            <a:chOff x="0" y="0"/>
            <a:chExt cx="1942420" cy="13716000"/>
          </a:xfrm>
        </p:grpSpPr>
        <p:grpSp>
          <p:nvGrpSpPr>
            <p:cNvPr name="Group 16" id="16"/>
            <p:cNvGrpSpPr/>
            <p:nvPr/>
          </p:nvGrpSpPr>
          <p:grpSpPr>
            <a:xfrm rot="0">
              <a:off x="971210" y="0"/>
              <a:ext cx="971210" cy="13716000"/>
              <a:chOff x="0" y="0"/>
              <a:chExt cx="191844" cy="2709333"/>
            </a:xfrm>
          </p:grpSpPr>
          <p:sp>
            <p:nvSpPr>
              <p:cNvPr name="Freeform 17" id="17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88A9C8"/>
              </a:solidFill>
            </p:spPr>
          </p:sp>
          <p:sp>
            <p:nvSpPr>
              <p:cNvPr name="TextBox 18" id="18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grpSp>
          <p:nvGrpSpPr>
            <p:cNvPr name="Group 19" id="19"/>
            <p:cNvGrpSpPr/>
            <p:nvPr/>
          </p:nvGrpSpPr>
          <p:grpSpPr>
            <a:xfrm rot="0">
              <a:off x="485605" y="0"/>
              <a:ext cx="971210" cy="13716000"/>
              <a:chOff x="0" y="0"/>
              <a:chExt cx="191844" cy="2709333"/>
            </a:xfrm>
          </p:grpSpPr>
          <p:sp>
            <p:nvSpPr>
              <p:cNvPr name="Freeform 20" id="20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0D4C8B"/>
              </a:solidFill>
            </p:spPr>
          </p:sp>
          <p:sp>
            <p:nvSpPr>
              <p:cNvPr name="TextBox 21" id="21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grpSp>
          <p:nvGrpSpPr>
            <p:cNvPr name="Group 22" id="22"/>
            <p:cNvGrpSpPr/>
            <p:nvPr/>
          </p:nvGrpSpPr>
          <p:grpSpPr>
            <a:xfrm rot="0">
              <a:off x="0" y="0"/>
              <a:ext cx="971210" cy="13716000"/>
              <a:chOff x="0" y="0"/>
              <a:chExt cx="191844" cy="2709333"/>
            </a:xfrm>
          </p:grpSpPr>
          <p:sp>
            <p:nvSpPr>
              <p:cNvPr name="Freeform 23" id="23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FD437E"/>
              </a:solidFill>
            </p:spPr>
          </p:sp>
          <p:sp>
            <p:nvSpPr>
              <p:cNvPr name="TextBox 24" id="24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</p:grpSp>
      <p:sp>
        <p:nvSpPr>
          <p:cNvPr name="Freeform 25" id="25"/>
          <p:cNvSpPr/>
          <p:nvPr/>
        </p:nvSpPr>
        <p:spPr>
          <a:xfrm flipH="false" flipV="false" rot="0">
            <a:off x="15585959" y="7497040"/>
            <a:ext cx="2702041" cy="2789960"/>
          </a:xfrm>
          <a:custGeom>
            <a:avLst/>
            <a:gdLst/>
            <a:ahLst/>
            <a:cxnLst/>
            <a:rect r="r" b="b" t="t" l="l"/>
            <a:pathLst>
              <a:path h="2789960" w="2702041">
                <a:moveTo>
                  <a:pt x="0" y="0"/>
                </a:moveTo>
                <a:lnTo>
                  <a:pt x="2702041" y="0"/>
                </a:lnTo>
                <a:lnTo>
                  <a:pt x="2702041" y="2789960"/>
                </a:lnTo>
                <a:lnTo>
                  <a:pt x="0" y="278996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3918390" y="866775"/>
            <a:ext cx="10451219" cy="14510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899"/>
              </a:lnSpc>
            </a:pPr>
            <a:r>
              <a:rPr lang="en-US" b="true" sz="8499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1. MOTIVATION</a:t>
            </a:r>
          </a:p>
        </p:txBody>
      </p:sp>
      <p:grpSp>
        <p:nvGrpSpPr>
          <p:cNvPr name="Group 3" id="3"/>
          <p:cNvGrpSpPr/>
          <p:nvPr/>
        </p:nvGrpSpPr>
        <p:grpSpPr>
          <a:xfrm rot="0">
            <a:off x="2671673" y="3806786"/>
            <a:ext cx="13187482" cy="4563072"/>
            <a:chOff x="0" y="0"/>
            <a:chExt cx="1913960" cy="66226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1913960" cy="662260"/>
            </a:xfrm>
            <a:custGeom>
              <a:avLst/>
              <a:gdLst/>
              <a:ahLst/>
              <a:cxnLst/>
              <a:rect r="r" b="b" t="t" l="l"/>
              <a:pathLst>
                <a:path h="662260" w="1913960">
                  <a:moveTo>
                    <a:pt x="29940" y="0"/>
                  </a:moveTo>
                  <a:lnTo>
                    <a:pt x="1884020" y="0"/>
                  </a:lnTo>
                  <a:cubicBezTo>
                    <a:pt x="1891961" y="0"/>
                    <a:pt x="1899576" y="3154"/>
                    <a:pt x="1905191" y="8769"/>
                  </a:cubicBezTo>
                  <a:cubicBezTo>
                    <a:pt x="1910806" y="14384"/>
                    <a:pt x="1913960" y="22000"/>
                    <a:pt x="1913960" y="29940"/>
                  </a:cubicBezTo>
                  <a:lnTo>
                    <a:pt x="1913960" y="632319"/>
                  </a:lnTo>
                  <a:cubicBezTo>
                    <a:pt x="1913960" y="648855"/>
                    <a:pt x="1900556" y="662260"/>
                    <a:pt x="1884020" y="662260"/>
                  </a:cubicBezTo>
                  <a:lnTo>
                    <a:pt x="29940" y="662260"/>
                  </a:lnTo>
                  <a:cubicBezTo>
                    <a:pt x="13405" y="662260"/>
                    <a:pt x="0" y="648855"/>
                    <a:pt x="0" y="632319"/>
                  </a:cubicBezTo>
                  <a:lnTo>
                    <a:pt x="0" y="29940"/>
                  </a:lnTo>
                  <a:cubicBezTo>
                    <a:pt x="0" y="13405"/>
                    <a:pt x="13405" y="0"/>
                    <a:pt x="29940" y="0"/>
                  </a:cubicBezTo>
                  <a:close/>
                </a:path>
              </a:pathLst>
            </a:custGeom>
            <a:solidFill>
              <a:srgbClr val="FFFFFF"/>
            </a:solidFill>
            <a:ln w="19050" cap="rnd">
              <a:solidFill>
                <a:srgbClr val="FD437E"/>
              </a:solidFill>
              <a:prstDash val="solid"/>
              <a:round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1913960" cy="700360"/>
            </a:xfrm>
            <a:prstGeom prst="rect">
              <a:avLst/>
            </a:prstGeom>
          </p:spPr>
          <p:txBody>
            <a:bodyPr anchor="ctr" rtlCol="false" tIns="92186" lIns="92186" bIns="92186" rIns="92186"/>
            <a:lstStyle/>
            <a:p>
              <a:pPr algn="ctr">
                <a:lnSpc>
                  <a:spcPts val="2660"/>
                </a:lnSpc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2369908" y="3009784"/>
            <a:ext cx="9593300" cy="663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431"/>
              </a:lnSpc>
            </a:pPr>
            <a:r>
              <a:rPr lang="en-US" sz="3879" b="true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Why did you want to go abroad?</a:t>
            </a:r>
          </a:p>
        </p:txBody>
      </p:sp>
      <p:grpSp>
        <p:nvGrpSpPr>
          <p:cNvPr name="Group 7" id="7"/>
          <p:cNvGrpSpPr/>
          <p:nvPr/>
        </p:nvGrpSpPr>
        <p:grpSpPr>
          <a:xfrm rot="0">
            <a:off x="15859155" y="0"/>
            <a:ext cx="1562612" cy="1673225"/>
            <a:chOff x="0" y="0"/>
            <a:chExt cx="2083482" cy="2230967"/>
          </a:xfrm>
        </p:grpSpPr>
        <p:grpSp>
          <p:nvGrpSpPr>
            <p:cNvPr name="Group 8" id="8"/>
            <p:cNvGrpSpPr/>
            <p:nvPr/>
          </p:nvGrpSpPr>
          <p:grpSpPr>
            <a:xfrm rot="0">
              <a:off x="75599" y="0"/>
              <a:ext cx="1932284" cy="2230967"/>
              <a:chOff x="0" y="0"/>
              <a:chExt cx="703982" cy="812800"/>
            </a:xfrm>
          </p:grpSpPr>
          <p:sp>
            <p:nvSpPr>
              <p:cNvPr name="Freeform 9" id="9"/>
              <p:cNvSpPr/>
              <p:nvPr/>
            </p:nvSpPr>
            <p:spPr>
              <a:xfrm flipH="false" flipV="false" rot="0">
                <a:off x="0" y="0"/>
                <a:ext cx="703982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703982">
                    <a:moveTo>
                      <a:pt x="234787" y="793731"/>
                    </a:moveTo>
                    <a:cubicBezTo>
                      <a:pt x="270879" y="805245"/>
                      <a:pt x="311910" y="812800"/>
                      <a:pt x="352180" y="812800"/>
                    </a:cubicBezTo>
                    <a:cubicBezTo>
                      <a:pt x="392452" y="812800"/>
                      <a:pt x="431204" y="806323"/>
                      <a:pt x="466915" y="794809"/>
                    </a:cubicBezTo>
                    <a:cubicBezTo>
                      <a:pt x="467675" y="794450"/>
                      <a:pt x="468435" y="794450"/>
                      <a:pt x="469194" y="794090"/>
                    </a:cubicBezTo>
                    <a:cubicBezTo>
                      <a:pt x="603304" y="748035"/>
                      <a:pt x="702082" y="626421"/>
                      <a:pt x="703982" y="484298"/>
                    </a:cubicBezTo>
                    <a:lnTo>
                      <a:pt x="703982" y="0"/>
                    </a:lnTo>
                    <a:lnTo>
                      <a:pt x="0" y="0"/>
                    </a:lnTo>
                    <a:lnTo>
                      <a:pt x="0" y="483939"/>
                    </a:lnTo>
                    <a:cubicBezTo>
                      <a:pt x="1900" y="627140"/>
                      <a:pt x="99158" y="748755"/>
                      <a:pt x="234787" y="793731"/>
                    </a:cubicBezTo>
                    <a:close/>
                  </a:path>
                </a:pathLst>
              </a:custGeom>
              <a:solidFill>
                <a:srgbClr val="0D4C8B"/>
              </a:solidFill>
            </p:spPr>
          </p:sp>
          <p:sp>
            <p:nvSpPr>
              <p:cNvPr name="TextBox 10" id="10"/>
              <p:cNvSpPr txBox="true"/>
              <p:nvPr/>
            </p:nvSpPr>
            <p:spPr>
              <a:xfrm>
                <a:off x="0" y="-47625"/>
                <a:ext cx="703982" cy="733425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sp>
          <p:nvSpPr>
            <p:cNvPr name="TextBox 11" id="11"/>
            <p:cNvSpPr txBox="true"/>
            <p:nvPr/>
          </p:nvSpPr>
          <p:spPr>
            <a:xfrm rot="0">
              <a:off x="0" y="437582"/>
              <a:ext cx="2083482" cy="12414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7805"/>
                </a:lnSpc>
                <a:spcBef>
                  <a:spcPct val="0"/>
                </a:spcBef>
              </a:pPr>
              <a:r>
                <a:rPr lang="en-US" b="true" sz="5575" strike="noStrike" u="none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4</a:t>
              </a:r>
            </a:p>
          </p:txBody>
        </p:sp>
      </p:grpSp>
      <p:grpSp>
        <p:nvGrpSpPr>
          <p:cNvPr name="Group 12" id="12"/>
          <p:cNvGrpSpPr/>
          <p:nvPr/>
        </p:nvGrpSpPr>
        <p:grpSpPr>
          <a:xfrm rot="0">
            <a:off x="-31071" y="0"/>
            <a:ext cx="1456815" cy="10287000"/>
            <a:chOff x="0" y="0"/>
            <a:chExt cx="1942420" cy="13716000"/>
          </a:xfrm>
        </p:grpSpPr>
        <p:grpSp>
          <p:nvGrpSpPr>
            <p:cNvPr name="Group 13" id="13"/>
            <p:cNvGrpSpPr/>
            <p:nvPr/>
          </p:nvGrpSpPr>
          <p:grpSpPr>
            <a:xfrm rot="0">
              <a:off x="971210" y="0"/>
              <a:ext cx="971210" cy="13716000"/>
              <a:chOff x="0" y="0"/>
              <a:chExt cx="191844" cy="2709333"/>
            </a:xfrm>
          </p:grpSpPr>
          <p:sp>
            <p:nvSpPr>
              <p:cNvPr name="Freeform 14" id="14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88A9C8"/>
              </a:solidFill>
            </p:spPr>
          </p:sp>
          <p:sp>
            <p:nvSpPr>
              <p:cNvPr name="TextBox 15" id="15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grpSp>
          <p:nvGrpSpPr>
            <p:cNvPr name="Group 16" id="16"/>
            <p:cNvGrpSpPr/>
            <p:nvPr/>
          </p:nvGrpSpPr>
          <p:grpSpPr>
            <a:xfrm rot="0">
              <a:off x="485605" y="0"/>
              <a:ext cx="971210" cy="13716000"/>
              <a:chOff x="0" y="0"/>
              <a:chExt cx="191844" cy="2709333"/>
            </a:xfrm>
          </p:grpSpPr>
          <p:sp>
            <p:nvSpPr>
              <p:cNvPr name="Freeform 17" id="17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0D4C8B"/>
              </a:solidFill>
            </p:spPr>
          </p:sp>
          <p:sp>
            <p:nvSpPr>
              <p:cNvPr name="TextBox 18" id="18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grpSp>
          <p:nvGrpSpPr>
            <p:cNvPr name="Group 19" id="19"/>
            <p:cNvGrpSpPr/>
            <p:nvPr/>
          </p:nvGrpSpPr>
          <p:grpSpPr>
            <a:xfrm rot="0">
              <a:off x="0" y="0"/>
              <a:ext cx="971210" cy="13716000"/>
              <a:chOff x="0" y="0"/>
              <a:chExt cx="191844" cy="2709333"/>
            </a:xfrm>
          </p:grpSpPr>
          <p:sp>
            <p:nvSpPr>
              <p:cNvPr name="Freeform 20" id="20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FD437E"/>
              </a:solidFill>
            </p:spPr>
          </p:sp>
          <p:sp>
            <p:nvSpPr>
              <p:cNvPr name="TextBox 21" id="21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</p:grpSp>
      <p:sp>
        <p:nvSpPr>
          <p:cNvPr name="Freeform 22" id="22"/>
          <p:cNvSpPr/>
          <p:nvPr/>
        </p:nvSpPr>
        <p:spPr>
          <a:xfrm flipH="false" flipV="false" rot="0">
            <a:off x="15585959" y="7497040"/>
            <a:ext cx="2702041" cy="2789960"/>
          </a:xfrm>
          <a:custGeom>
            <a:avLst/>
            <a:gdLst/>
            <a:ahLst/>
            <a:cxnLst/>
            <a:rect r="r" b="b" t="t" l="l"/>
            <a:pathLst>
              <a:path h="2789960" w="2702041">
                <a:moveTo>
                  <a:pt x="0" y="0"/>
                </a:moveTo>
                <a:lnTo>
                  <a:pt x="2702041" y="0"/>
                </a:lnTo>
                <a:lnTo>
                  <a:pt x="2702041" y="2789960"/>
                </a:lnTo>
                <a:lnTo>
                  <a:pt x="0" y="278996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28700" y="866775"/>
            <a:ext cx="16230600" cy="14510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899"/>
              </a:lnSpc>
            </a:pPr>
            <a:r>
              <a:rPr lang="en-US" b="true" sz="8499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2. TRAVEL ARRANGEMENTS</a:t>
            </a:r>
          </a:p>
        </p:txBody>
      </p:sp>
      <p:grpSp>
        <p:nvGrpSpPr>
          <p:cNvPr name="Group 3" id="3"/>
          <p:cNvGrpSpPr/>
          <p:nvPr/>
        </p:nvGrpSpPr>
        <p:grpSpPr>
          <a:xfrm rot="0">
            <a:off x="15859155" y="0"/>
            <a:ext cx="1562612" cy="1673225"/>
            <a:chOff x="0" y="0"/>
            <a:chExt cx="2083482" cy="2230967"/>
          </a:xfrm>
        </p:grpSpPr>
        <p:grpSp>
          <p:nvGrpSpPr>
            <p:cNvPr name="Group 4" id="4"/>
            <p:cNvGrpSpPr/>
            <p:nvPr/>
          </p:nvGrpSpPr>
          <p:grpSpPr>
            <a:xfrm rot="0">
              <a:off x="75599" y="0"/>
              <a:ext cx="1932284" cy="2230967"/>
              <a:chOff x="0" y="0"/>
              <a:chExt cx="703982" cy="812800"/>
            </a:xfrm>
          </p:grpSpPr>
          <p:sp>
            <p:nvSpPr>
              <p:cNvPr name="Freeform 5" id="5"/>
              <p:cNvSpPr/>
              <p:nvPr/>
            </p:nvSpPr>
            <p:spPr>
              <a:xfrm flipH="false" flipV="false" rot="0">
                <a:off x="0" y="0"/>
                <a:ext cx="703982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703982">
                    <a:moveTo>
                      <a:pt x="234787" y="793731"/>
                    </a:moveTo>
                    <a:cubicBezTo>
                      <a:pt x="270879" y="805245"/>
                      <a:pt x="311910" y="812800"/>
                      <a:pt x="352180" y="812800"/>
                    </a:cubicBezTo>
                    <a:cubicBezTo>
                      <a:pt x="392452" y="812800"/>
                      <a:pt x="431204" y="806323"/>
                      <a:pt x="466915" y="794809"/>
                    </a:cubicBezTo>
                    <a:cubicBezTo>
                      <a:pt x="467675" y="794450"/>
                      <a:pt x="468435" y="794450"/>
                      <a:pt x="469194" y="794090"/>
                    </a:cubicBezTo>
                    <a:cubicBezTo>
                      <a:pt x="603304" y="748035"/>
                      <a:pt x="702082" y="626421"/>
                      <a:pt x="703982" y="484298"/>
                    </a:cubicBezTo>
                    <a:lnTo>
                      <a:pt x="703982" y="0"/>
                    </a:lnTo>
                    <a:lnTo>
                      <a:pt x="0" y="0"/>
                    </a:lnTo>
                    <a:lnTo>
                      <a:pt x="0" y="483939"/>
                    </a:lnTo>
                    <a:cubicBezTo>
                      <a:pt x="1900" y="627140"/>
                      <a:pt x="99158" y="748755"/>
                      <a:pt x="234787" y="793731"/>
                    </a:cubicBezTo>
                    <a:close/>
                  </a:path>
                </a:pathLst>
              </a:custGeom>
              <a:solidFill>
                <a:srgbClr val="0D4C8B"/>
              </a:solidFill>
              <a:ln cap="sq">
                <a:noFill/>
                <a:prstDash val="solid"/>
                <a:miter/>
              </a:ln>
            </p:spPr>
          </p:sp>
          <p:sp>
            <p:nvSpPr>
              <p:cNvPr name="TextBox 6" id="6"/>
              <p:cNvSpPr txBox="true"/>
              <p:nvPr/>
            </p:nvSpPr>
            <p:spPr>
              <a:xfrm>
                <a:off x="0" y="-47625"/>
                <a:ext cx="703982" cy="733425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 marL="0" indent="0" lvl="0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7" id="7"/>
            <p:cNvSpPr txBox="true"/>
            <p:nvPr/>
          </p:nvSpPr>
          <p:spPr>
            <a:xfrm rot="0">
              <a:off x="0" y="437582"/>
              <a:ext cx="2083482" cy="12414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7805"/>
                </a:lnSpc>
                <a:spcBef>
                  <a:spcPct val="0"/>
                </a:spcBef>
              </a:pPr>
              <a:r>
                <a:rPr lang="en-US" b="true" sz="5575" strike="noStrike" u="none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5</a:t>
              </a: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-31071" y="0"/>
            <a:ext cx="1456815" cy="10287000"/>
            <a:chOff x="0" y="0"/>
            <a:chExt cx="1942420" cy="13716000"/>
          </a:xfrm>
        </p:grpSpPr>
        <p:grpSp>
          <p:nvGrpSpPr>
            <p:cNvPr name="Group 9" id="9"/>
            <p:cNvGrpSpPr/>
            <p:nvPr/>
          </p:nvGrpSpPr>
          <p:grpSpPr>
            <a:xfrm rot="0">
              <a:off x="971210" y="0"/>
              <a:ext cx="971210" cy="13716000"/>
              <a:chOff x="0" y="0"/>
              <a:chExt cx="191844" cy="2709333"/>
            </a:xfrm>
          </p:grpSpPr>
          <p:sp>
            <p:nvSpPr>
              <p:cNvPr name="Freeform 10" id="10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88A9C8"/>
              </a:solidFill>
            </p:spPr>
          </p:sp>
          <p:sp>
            <p:nvSpPr>
              <p:cNvPr name="TextBox 11" id="11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grpSp>
          <p:nvGrpSpPr>
            <p:cNvPr name="Group 12" id="12"/>
            <p:cNvGrpSpPr/>
            <p:nvPr/>
          </p:nvGrpSpPr>
          <p:grpSpPr>
            <a:xfrm rot="0">
              <a:off x="485605" y="0"/>
              <a:ext cx="971210" cy="13716000"/>
              <a:chOff x="0" y="0"/>
              <a:chExt cx="191844" cy="2709333"/>
            </a:xfrm>
          </p:grpSpPr>
          <p:sp>
            <p:nvSpPr>
              <p:cNvPr name="Freeform 13" id="13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0D4C8B"/>
              </a:solidFill>
            </p:spPr>
          </p:sp>
          <p:sp>
            <p:nvSpPr>
              <p:cNvPr name="TextBox 14" id="14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grpSp>
          <p:nvGrpSpPr>
            <p:cNvPr name="Group 15" id="15"/>
            <p:cNvGrpSpPr/>
            <p:nvPr/>
          </p:nvGrpSpPr>
          <p:grpSpPr>
            <a:xfrm rot="0">
              <a:off x="0" y="0"/>
              <a:ext cx="971210" cy="13716000"/>
              <a:chOff x="0" y="0"/>
              <a:chExt cx="191844" cy="2709333"/>
            </a:xfrm>
          </p:grpSpPr>
          <p:sp>
            <p:nvSpPr>
              <p:cNvPr name="Freeform 16" id="16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FD437E"/>
              </a:solidFill>
            </p:spPr>
          </p:sp>
          <p:sp>
            <p:nvSpPr>
              <p:cNvPr name="TextBox 17" id="17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</p:grpSp>
      <p:sp>
        <p:nvSpPr>
          <p:cNvPr name="Freeform 18" id="18"/>
          <p:cNvSpPr/>
          <p:nvPr/>
        </p:nvSpPr>
        <p:spPr>
          <a:xfrm flipH="false" flipV="false" rot="0">
            <a:off x="15585959" y="7497040"/>
            <a:ext cx="2702041" cy="2789960"/>
          </a:xfrm>
          <a:custGeom>
            <a:avLst/>
            <a:gdLst/>
            <a:ahLst/>
            <a:cxnLst/>
            <a:rect r="r" b="b" t="t" l="l"/>
            <a:pathLst>
              <a:path h="2789960" w="2702041">
                <a:moveTo>
                  <a:pt x="0" y="0"/>
                </a:moveTo>
                <a:lnTo>
                  <a:pt x="2702041" y="0"/>
                </a:lnTo>
                <a:lnTo>
                  <a:pt x="2702041" y="2789960"/>
                </a:lnTo>
                <a:lnTo>
                  <a:pt x="0" y="278996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19" id="19"/>
          <p:cNvGrpSpPr/>
          <p:nvPr/>
        </p:nvGrpSpPr>
        <p:grpSpPr>
          <a:xfrm rot="0">
            <a:off x="2671673" y="3806786"/>
            <a:ext cx="13187482" cy="4563072"/>
            <a:chOff x="0" y="0"/>
            <a:chExt cx="1913960" cy="662260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1913960" cy="662260"/>
            </a:xfrm>
            <a:custGeom>
              <a:avLst/>
              <a:gdLst/>
              <a:ahLst/>
              <a:cxnLst/>
              <a:rect r="r" b="b" t="t" l="l"/>
              <a:pathLst>
                <a:path h="662260" w="1913960">
                  <a:moveTo>
                    <a:pt x="29940" y="0"/>
                  </a:moveTo>
                  <a:lnTo>
                    <a:pt x="1884020" y="0"/>
                  </a:lnTo>
                  <a:cubicBezTo>
                    <a:pt x="1891961" y="0"/>
                    <a:pt x="1899576" y="3154"/>
                    <a:pt x="1905191" y="8769"/>
                  </a:cubicBezTo>
                  <a:cubicBezTo>
                    <a:pt x="1910806" y="14384"/>
                    <a:pt x="1913960" y="22000"/>
                    <a:pt x="1913960" y="29940"/>
                  </a:cubicBezTo>
                  <a:lnTo>
                    <a:pt x="1913960" y="632319"/>
                  </a:lnTo>
                  <a:cubicBezTo>
                    <a:pt x="1913960" y="648855"/>
                    <a:pt x="1900556" y="662260"/>
                    <a:pt x="1884020" y="662260"/>
                  </a:cubicBezTo>
                  <a:lnTo>
                    <a:pt x="29940" y="662260"/>
                  </a:lnTo>
                  <a:cubicBezTo>
                    <a:pt x="13405" y="662260"/>
                    <a:pt x="0" y="648855"/>
                    <a:pt x="0" y="632319"/>
                  </a:cubicBezTo>
                  <a:lnTo>
                    <a:pt x="0" y="29940"/>
                  </a:lnTo>
                  <a:cubicBezTo>
                    <a:pt x="0" y="13405"/>
                    <a:pt x="13405" y="0"/>
                    <a:pt x="29940" y="0"/>
                  </a:cubicBezTo>
                  <a:close/>
                </a:path>
              </a:pathLst>
            </a:custGeom>
            <a:solidFill>
              <a:srgbClr val="FFFFFF"/>
            </a:solidFill>
            <a:ln w="19050" cap="rnd">
              <a:solidFill>
                <a:srgbClr val="FD437E"/>
              </a:solidFill>
              <a:prstDash val="solid"/>
              <a:round/>
            </a:ln>
          </p:spPr>
        </p:sp>
        <p:sp>
          <p:nvSpPr>
            <p:cNvPr name="TextBox 21" id="21"/>
            <p:cNvSpPr txBox="true"/>
            <p:nvPr/>
          </p:nvSpPr>
          <p:spPr>
            <a:xfrm>
              <a:off x="0" y="-38100"/>
              <a:ext cx="1913960" cy="700360"/>
            </a:xfrm>
            <a:prstGeom prst="rect">
              <a:avLst/>
            </a:prstGeom>
          </p:spPr>
          <p:txBody>
            <a:bodyPr anchor="ctr" rtlCol="false" tIns="92186" lIns="92186" bIns="92186" rIns="92186"/>
            <a:lstStyle/>
            <a:p>
              <a:pPr algn="ctr">
                <a:lnSpc>
                  <a:spcPts val="2660"/>
                </a:lnSpc>
              </a:pPr>
            </a:p>
          </p:txBody>
        </p:sp>
      </p:grpSp>
      <p:sp>
        <p:nvSpPr>
          <p:cNvPr name="TextBox 22" id="22"/>
          <p:cNvSpPr txBox="true"/>
          <p:nvPr/>
        </p:nvSpPr>
        <p:spPr>
          <a:xfrm rot="0">
            <a:off x="2369908" y="3009784"/>
            <a:ext cx="13216051" cy="663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431"/>
              </a:lnSpc>
            </a:pPr>
            <a:r>
              <a:rPr lang="en-US" sz="3879" b="true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How did you manage travelling?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5859155" y="0"/>
            <a:ext cx="1562612" cy="1673225"/>
            <a:chOff x="0" y="0"/>
            <a:chExt cx="2083482" cy="2230967"/>
          </a:xfrm>
        </p:grpSpPr>
        <p:grpSp>
          <p:nvGrpSpPr>
            <p:cNvPr name="Group 3" id="3"/>
            <p:cNvGrpSpPr/>
            <p:nvPr/>
          </p:nvGrpSpPr>
          <p:grpSpPr>
            <a:xfrm rot="0">
              <a:off x="75599" y="0"/>
              <a:ext cx="1932284" cy="2230967"/>
              <a:chOff x="0" y="0"/>
              <a:chExt cx="703982" cy="812800"/>
            </a:xfrm>
          </p:grpSpPr>
          <p:sp>
            <p:nvSpPr>
              <p:cNvPr name="Freeform 4" id="4"/>
              <p:cNvSpPr/>
              <p:nvPr/>
            </p:nvSpPr>
            <p:spPr>
              <a:xfrm flipH="false" flipV="false" rot="0">
                <a:off x="0" y="0"/>
                <a:ext cx="703982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703982">
                    <a:moveTo>
                      <a:pt x="234787" y="793731"/>
                    </a:moveTo>
                    <a:cubicBezTo>
                      <a:pt x="270879" y="805245"/>
                      <a:pt x="311910" y="812800"/>
                      <a:pt x="352180" y="812800"/>
                    </a:cubicBezTo>
                    <a:cubicBezTo>
                      <a:pt x="392452" y="812800"/>
                      <a:pt x="431204" y="806323"/>
                      <a:pt x="466915" y="794809"/>
                    </a:cubicBezTo>
                    <a:cubicBezTo>
                      <a:pt x="467675" y="794450"/>
                      <a:pt x="468435" y="794450"/>
                      <a:pt x="469194" y="794090"/>
                    </a:cubicBezTo>
                    <a:cubicBezTo>
                      <a:pt x="603304" y="748035"/>
                      <a:pt x="702082" y="626421"/>
                      <a:pt x="703982" y="484298"/>
                    </a:cubicBezTo>
                    <a:lnTo>
                      <a:pt x="703982" y="0"/>
                    </a:lnTo>
                    <a:lnTo>
                      <a:pt x="0" y="0"/>
                    </a:lnTo>
                    <a:lnTo>
                      <a:pt x="0" y="483939"/>
                    </a:lnTo>
                    <a:cubicBezTo>
                      <a:pt x="1900" y="627140"/>
                      <a:pt x="99158" y="748755"/>
                      <a:pt x="234787" y="793731"/>
                    </a:cubicBezTo>
                    <a:close/>
                  </a:path>
                </a:pathLst>
              </a:custGeom>
              <a:solidFill>
                <a:srgbClr val="0D4C8B"/>
              </a:solidFill>
              <a:ln cap="sq">
                <a:noFill/>
                <a:prstDash val="solid"/>
                <a:miter/>
              </a:ln>
            </p:spPr>
          </p:sp>
          <p:sp>
            <p:nvSpPr>
              <p:cNvPr name="TextBox 5" id="5"/>
              <p:cNvSpPr txBox="true"/>
              <p:nvPr/>
            </p:nvSpPr>
            <p:spPr>
              <a:xfrm>
                <a:off x="0" y="-47625"/>
                <a:ext cx="703982" cy="733425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 marL="0" indent="0" lvl="0">
                  <a:lnSpc>
                    <a:spcPts val="2659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6" id="6"/>
            <p:cNvSpPr txBox="true"/>
            <p:nvPr/>
          </p:nvSpPr>
          <p:spPr>
            <a:xfrm rot="0">
              <a:off x="0" y="437582"/>
              <a:ext cx="2083482" cy="12414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7805"/>
                </a:lnSpc>
                <a:spcBef>
                  <a:spcPct val="0"/>
                </a:spcBef>
              </a:pPr>
              <a:r>
                <a:rPr lang="en-US" b="true" sz="5575" strike="noStrike" u="none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6</a:t>
              </a:r>
            </a:p>
          </p:txBody>
        </p:sp>
      </p:grpSp>
      <p:grpSp>
        <p:nvGrpSpPr>
          <p:cNvPr name="Group 7" id="7"/>
          <p:cNvGrpSpPr/>
          <p:nvPr/>
        </p:nvGrpSpPr>
        <p:grpSpPr>
          <a:xfrm rot="0">
            <a:off x="-31071" y="0"/>
            <a:ext cx="1456815" cy="10287000"/>
            <a:chOff x="0" y="0"/>
            <a:chExt cx="1942420" cy="13716000"/>
          </a:xfrm>
        </p:grpSpPr>
        <p:grpSp>
          <p:nvGrpSpPr>
            <p:cNvPr name="Group 8" id="8"/>
            <p:cNvGrpSpPr/>
            <p:nvPr/>
          </p:nvGrpSpPr>
          <p:grpSpPr>
            <a:xfrm rot="0">
              <a:off x="971210" y="0"/>
              <a:ext cx="971210" cy="13716000"/>
              <a:chOff x="0" y="0"/>
              <a:chExt cx="191844" cy="2709333"/>
            </a:xfrm>
          </p:grpSpPr>
          <p:sp>
            <p:nvSpPr>
              <p:cNvPr name="Freeform 9" id="9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88A9C8"/>
              </a:solidFill>
            </p:spPr>
          </p:sp>
          <p:sp>
            <p:nvSpPr>
              <p:cNvPr name="TextBox 10" id="10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grpSp>
          <p:nvGrpSpPr>
            <p:cNvPr name="Group 11" id="11"/>
            <p:cNvGrpSpPr/>
            <p:nvPr/>
          </p:nvGrpSpPr>
          <p:grpSpPr>
            <a:xfrm rot="0">
              <a:off x="485605" y="0"/>
              <a:ext cx="971210" cy="13716000"/>
              <a:chOff x="0" y="0"/>
              <a:chExt cx="191844" cy="2709333"/>
            </a:xfrm>
          </p:grpSpPr>
          <p:sp>
            <p:nvSpPr>
              <p:cNvPr name="Freeform 12" id="12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0D4C8B"/>
              </a:solidFill>
            </p:spPr>
          </p:sp>
          <p:sp>
            <p:nvSpPr>
              <p:cNvPr name="TextBox 13" id="13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grpSp>
          <p:nvGrpSpPr>
            <p:cNvPr name="Group 14" id="14"/>
            <p:cNvGrpSpPr/>
            <p:nvPr/>
          </p:nvGrpSpPr>
          <p:grpSpPr>
            <a:xfrm rot="0">
              <a:off x="0" y="0"/>
              <a:ext cx="971210" cy="13716000"/>
              <a:chOff x="0" y="0"/>
              <a:chExt cx="191844" cy="2709333"/>
            </a:xfrm>
          </p:grpSpPr>
          <p:sp>
            <p:nvSpPr>
              <p:cNvPr name="Freeform 15" id="15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FD437E"/>
              </a:solidFill>
            </p:spPr>
          </p:sp>
          <p:sp>
            <p:nvSpPr>
              <p:cNvPr name="TextBox 16" id="16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</p:grpSp>
      <p:sp>
        <p:nvSpPr>
          <p:cNvPr name="Freeform 17" id="17"/>
          <p:cNvSpPr/>
          <p:nvPr/>
        </p:nvSpPr>
        <p:spPr>
          <a:xfrm flipH="false" flipV="false" rot="0">
            <a:off x="15585959" y="7497040"/>
            <a:ext cx="2702041" cy="2789960"/>
          </a:xfrm>
          <a:custGeom>
            <a:avLst/>
            <a:gdLst/>
            <a:ahLst/>
            <a:cxnLst/>
            <a:rect r="r" b="b" t="t" l="l"/>
            <a:pathLst>
              <a:path h="2789960" w="2702041">
                <a:moveTo>
                  <a:pt x="0" y="0"/>
                </a:moveTo>
                <a:lnTo>
                  <a:pt x="2702041" y="0"/>
                </a:lnTo>
                <a:lnTo>
                  <a:pt x="2702041" y="2789960"/>
                </a:lnTo>
                <a:lnTo>
                  <a:pt x="0" y="278996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18" id="18"/>
          <p:cNvGrpSpPr/>
          <p:nvPr/>
        </p:nvGrpSpPr>
        <p:grpSpPr>
          <a:xfrm rot="0">
            <a:off x="2671673" y="3806786"/>
            <a:ext cx="13187482" cy="4563072"/>
            <a:chOff x="0" y="0"/>
            <a:chExt cx="1913960" cy="662260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1913960" cy="662260"/>
            </a:xfrm>
            <a:custGeom>
              <a:avLst/>
              <a:gdLst/>
              <a:ahLst/>
              <a:cxnLst/>
              <a:rect r="r" b="b" t="t" l="l"/>
              <a:pathLst>
                <a:path h="662260" w="1913960">
                  <a:moveTo>
                    <a:pt x="29940" y="0"/>
                  </a:moveTo>
                  <a:lnTo>
                    <a:pt x="1884020" y="0"/>
                  </a:lnTo>
                  <a:cubicBezTo>
                    <a:pt x="1891961" y="0"/>
                    <a:pt x="1899576" y="3154"/>
                    <a:pt x="1905191" y="8769"/>
                  </a:cubicBezTo>
                  <a:cubicBezTo>
                    <a:pt x="1910806" y="14384"/>
                    <a:pt x="1913960" y="22000"/>
                    <a:pt x="1913960" y="29940"/>
                  </a:cubicBezTo>
                  <a:lnTo>
                    <a:pt x="1913960" y="632319"/>
                  </a:lnTo>
                  <a:cubicBezTo>
                    <a:pt x="1913960" y="648855"/>
                    <a:pt x="1900556" y="662260"/>
                    <a:pt x="1884020" y="662260"/>
                  </a:cubicBezTo>
                  <a:lnTo>
                    <a:pt x="29940" y="662260"/>
                  </a:lnTo>
                  <a:cubicBezTo>
                    <a:pt x="13405" y="662260"/>
                    <a:pt x="0" y="648855"/>
                    <a:pt x="0" y="632319"/>
                  </a:cubicBezTo>
                  <a:lnTo>
                    <a:pt x="0" y="29940"/>
                  </a:lnTo>
                  <a:cubicBezTo>
                    <a:pt x="0" y="13405"/>
                    <a:pt x="13405" y="0"/>
                    <a:pt x="29940" y="0"/>
                  </a:cubicBezTo>
                  <a:close/>
                </a:path>
              </a:pathLst>
            </a:custGeom>
            <a:solidFill>
              <a:srgbClr val="FFFFFF"/>
            </a:solidFill>
            <a:ln w="19050" cap="rnd">
              <a:solidFill>
                <a:srgbClr val="FD437E"/>
              </a:solidFill>
              <a:prstDash val="solid"/>
              <a:round/>
            </a:ln>
          </p:spPr>
        </p:sp>
        <p:sp>
          <p:nvSpPr>
            <p:cNvPr name="TextBox 20" id="20"/>
            <p:cNvSpPr txBox="true"/>
            <p:nvPr/>
          </p:nvSpPr>
          <p:spPr>
            <a:xfrm>
              <a:off x="0" y="-38100"/>
              <a:ext cx="1913960" cy="700360"/>
            </a:xfrm>
            <a:prstGeom prst="rect">
              <a:avLst/>
            </a:prstGeom>
          </p:spPr>
          <p:txBody>
            <a:bodyPr anchor="ctr" rtlCol="false" tIns="92186" lIns="92186" bIns="92186" rIns="92186"/>
            <a:lstStyle/>
            <a:p>
              <a:pPr algn="ctr">
                <a:lnSpc>
                  <a:spcPts val="2660"/>
                </a:lnSpc>
              </a:pPr>
            </a:p>
          </p:txBody>
        </p:sp>
      </p:grpSp>
      <p:sp>
        <p:nvSpPr>
          <p:cNvPr name="TextBox 21" id="21"/>
          <p:cNvSpPr txBox="true"/>
          <p:nvPr/>
        </p:nvSpPr>
        <p:spPr>
          <a:xfrm rot="0">
            <a:off x="2369908" y="3009784"/>
            <a:ext cx="13489247" cy="663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431"/>
              </a:lnSpc>
            </a:pPr>
            <a:r>
              <a:rPr lang="en-US" sz="3879" b="true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How did you find your accommodation, how was it?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5859155" y="0"/>
            <a:ext cx="1562612" cy="1673225"/>
            <a:chOff x="0" y="0"/>
            <a:chExt cx="2083482" cy="2230967"/>
          </a:xfrm>
        </p:grpSpPr>
        <p:grpSp>
          <p:nvGrpSpPr>
            <p:cNvPr name="Group 3" id="3"/>
            <p:cNvGrpSpPr/>
            <p:nvPr/>
          </p:nvGrpSpPr>
          <p:grpSpPr>
            <a:xfrm rot="0">
              <a:off x="75599" y="0"/>
              <a:ext cx="1932284" cy="2230967"/>
              <a:chOff x="0" y="0"/>
              <a:chExt cx="703982" cy="812800"/>
            </a:xfrm>
          </p:grpSpPr>
          <p:sp>
            <p:nvSpPr>
              <p:cNvPr name="Freeform 4" id="4"/>
              <p:cNvSpPr/>
              <p:nvPr/>
            </p:nvSpPr>
            <p:spPr>
              <a:xfrm flipH="false" flipV="false" rot="0">
                <a:off x="0" y="0"/>
                <a:ext cx="703982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703982">
                    <a:moveTo>
                      <a:pt x="234787" y="793731"/>
                    </a:moveTo>
                    <a:cubicBezTo>
                      <a:pt x="270879" y="805245"/>
                      <a:pt x="311910" y="812800"/>
                      <a:pt x="352180" y="812800"/>
                    </a:cubicBezTo>
                    <a:cubicBezTo>
                      <a:pt x="392452" y="812800"/>
                      <a:pt x="431204" y="806323"/>
                      <a:pt x="466915" y="794809"/>
                    </a:cubicBezTo>
                    <a:cubicBezTo>
                      <a:pt x="467675" y="794450"/>
                      <a:pt x="468435" y="794450"/>
                      <a:pt x="469194" y="794090"/>
                    </a:cubicBezTo>
                    <a:cubicBezTo>
                      <a:pt x="603304" y="748035"/>
                      <a:pt x="702082" y="626421"/>
                      <a:pt x="703982" y="484298"/>
                    </a:cubicBezTo>
                    <a:lnTo>
                      <a:pt x="703982" y="0"/>
                    </a:lnTo>
                    <a:lnTo>
                      <a:pt x="0" y="0"/>
                    </a:lnTo>
                    <a:lnTo>
                      <a:pt x="0" y="483939"/>
                    </a:lnTo>
                    <a:cubicBezTo>
                      <a:pt x="1900" y="627140"/>
                      <a:pt x="99158" y="748755"/>
                      <a:pt x="234787" y="793731"/>
                    </a:cubicBezTo>
                    <a:close/>
                  </a:path>
                </a:pathLst>
              </a:custGeom>
              <a:solidFill>
                <a:srgbClr val="0D4C8B"/>
              </a:solidFill>
            </p:spPr>
          </p:sp>
          <p:sp>
            <p:nvSpPr>
              <p:cNvPr name="TextBox 5" id="5"/>
              <p:cNvSpPr txBox="true"/>
              <p:nvPr/>
            </p:nvSpPr>
            <p:spPr>
              <a:xfrm>
                <a:off x="0" y="-47625"/>
                <a:ext cx="703982" cy="733425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sp>
          <p:nvSpPr>
            <p:cNvPr name="TextBox 6" id="6"/>
            <p:cNvSpPr txBox="true"/>
            <p:nvPr/>
          </p:nvSpPr>
          <p:spPr>
            <a:xfrm rot="0">
              <a:off x="0" y="437582"/>
              <a:ext cx="2083482" cy="12414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7805"/>
                </a:lnSpc>
                <a:spcBef>
                  <a:spcPct val="0"/>
                </a:spcBef>
              </a:pPr>
              <a:r>
                <a:rPr lang="en-US" b="true" sz="5575" strike="noStrike" u="none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7</a:t>
              </a:r>
            </a:p>
          </p:txBody>
        </p:sp>
      </p:grpSp>
      <p:grpSp>
        <p:nvGrpSpPr>
          <p:cNvPr name="Group 7" id="7"/>
          <p:cNvGrpSpPr/>
          <p:nvPr/>
        </p:nvGrpSpPr>
        <p:grpSpPr>
          <a:xfrm rot="0">
            <a:off x="-31071" y="0"/>
            <a:ext cx="1456815" cy="10287000"/>
            <a:chOff x="0" y="0"/>
            <a:chExt cx="1942420" cy="13716000"/>
          </a:xfrm>
        </p:grpSpPr>
        <p:grpSp>
          <p:nvGrpSpPr>
            <p:cNvPr name="Group 8" id="8"/>
            <p:cNvGrpSpPr/>
            <p:nvPr/>
          </p:nvGrpSpPr>
          <p:grpSpPr>
            <a:xfrm rot="0">
              <a:off x="971210" y="0"/>
              <a:ext cx="971210" cy="13716000"/>
              <a:chOff x="0" y="0"/>
              <a:chExt cx="191844" cy="2709333"/>
            </a:xfrm>
          </p:grpSpPr>
          <p:sp>
            <p:nvSpPr>
              <p:cNvPr name="Freeform 9" id="9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88A9C8"/>
              </a:solidFill>
            </p:spPr>
          </p:sp>
          <p:sp>
            <p:nvSpPr>
              <p:cNvPr name="TextBox 10" id="10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grpSp>
          <p:nvGrpSpPr>
            <p:cNvPr name="Group 11" id="11"/>
            <p:cNvGrpSpPr/>
            <p:nvPr/>
          </p:nvGrpSpPr>
          <p:grpSpPr>
            <a:xfrm rot="0">
              <a:off x="485605" y="0"/>
              <a:ext cx="971210" cy="13716000"/>
              <a:chOff x="0" y="0"/>
              <a:chExt cx="191844" cy="2709333"/>
            </a:xfrm>
          </p:grpSpPr>
          <p:sp>
            <p:nvSpPr>
              <p:cNvPr name="Freeform 12" id="12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0D4C8B"/>
              </a:solidFill>
            </p:spPr>
          </p:sp>
          <p:sp>
            <p:nvSpPr>
              <p:cNvPr name="TextBox 13" id="13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grpSp>
          <p:nvGrpSpPr>
            <p:cNvPr name="Group 14" id="14"/>
            <p:cNvGrpSpPr/>
            <p:nvPr/>
          </p:nvGrpSpPr>
          <p:grpSpPr>
            <a:xfrm rot="0">
              <a:off x="0" y="0"/>
              <a:ext cx="971210" cy="13716000"/>
              <a:chOff x="0" y="0"/>
              <a:chExt cx="191844" cy="2709333"/>
            </a:xfrm>
          </p:grpSpPr>
          <p:sp>
            <p:nvSpPr>
              <p:cNvPr name="Freeform 15" id="15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FD437E"/>
              </a:solidFill>
            </p:spPr>
          </p:sp>
          <p:sp>
            <p:nvSpPr>
              <p:cNvPr name="TextBox 16" id="16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</p:grpSp>
      <p:sp>
        <p:nvSpPr>
          <p:cNvPr name="Freeform 17" id="17"/>
          <p:cNvSpPr/>
          <p:nvPr/>
        </p:nvSpPr>
        <p:spPr>
          <a:xfrm flipH="false" flipV="false" rot="0">
            <a:off x="15585959" y="7497040"/>
            <a:ext cx="2702041" cy="2789960"/>
          </a:xfrm>
          <a:custGeom>
            <a:avLst/>
            <a:gdLst/>
            <a:ahLst/>
            <a:cxnLst/>
            <a:rect r="r" b="b" t="t" l="l"/>
            <a:pathLst>
              <a:path h="2789960" w="2702041">
                <a:moveTo>
                  <a:pt x="0" y="0"/>
                </a:moveTo>
                <a:lnTo>
                  <a:pt x="2702041" y="0"/>
                </a:lnTo>
                <a:lnTo>
                  <a:pt x="2702041" y="2789960"/>
                </a:lnTo>
                <a:lnTo>
                  <a:pt x="0" y="278996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18" id="18"/>
          <p:cNvSpPr txBox="true"/>
          <p:nvPr/>
        </p:nvSpPr>
        <p:spPr>
          <a:xfrm rot="0">
            <a:off x="1028700" y="866775"/>
            <a:ext cx="16230600" cy="14510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899"/>
              </a:lnSpc>
            </a:pPr>
            <a:r>
              <a:rPr lang="en-US" b="true" sz="8499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3. GOALS</a:t>
            </a:r>
          </a:p>
        </p:txBody>
      </p:sp>
      <p:grpSp>
        <p:nvGrpSpPr>
          <p:cNvPr name="Group 19" id="19"/>
          <p:cNvGrpSpPr/>
          <p:nvPr/>
        </p:nvGrpSpPr>
        <p:grpSpPr>
          <a:xfrm rot="0">
            <a:off x="2671673" y="4319423"/>
            <a:ext cx="13187482" cy="4563072"/>
            <a:chOff x="0" y="0"/>
            <a:chExt cx="1913960" cy="662260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1913960" cy="662260"/>
            </a:xfrm>
            <a:custGeom>
              <a:avLst/>
              <a:gdLst/>
              <a:ahLst/>
              <a:cxnLst/>
              <a:rect r="r" b="b" t="t" l="l"/>
              <a:pathLst>
                <a:path h="662260" w="1913960">
                  <a:moveTo>
                    <a:pt x="29940" y="0"/>
                  </a:moveTo>
                  <a:lnTo>
                    <a:pt x="1884020" y="0"/>
                  </a:lnTo>
                  <a:cubicBezTo>
                    <a:pt x="1891961" y="0"/>
                    <a:pt x="1899576" y="3154"/>
                    <a:pt x="1905191" y="8769"/>
                  </a:cubicBezTo>
                  <a:cubicBezTo>
                    <a:pt x="1910806" y="14384"/>
                    <a:pt x="1913960" y="22000"/>
                    <a:pt x="1913960" y="29940"/>
                  </a:cubicBezTo>
                  <a:lnTo>
                    <a:pt x="1913960" y="632319"/>
                  </a:lnTo>
                  <a:cubicBezTo>
                    <a:pt x="1913960" y="648855"/>
                    <a:pt x="1900556" y="662260"/>
                    <a:pt x="1884020" y="662260"/>
                  </a:cubicBezTo>
                  <a:lnTo>
                    <a:pt x="29940" y="662260"/>
                  </a:lnTo>
                  <a:cubicBezTo>
                    <a:pt x="13405" y="662260"/>
                    <a:pt x="0" y="648855"/>
                    <a:pt x="0" y="632319"/>
                  </a:cubicBezTo>
                  <a:lnTo>
                    <a:pt x="0" y="29940"/>
                  </a:lnTo>
                  <a:cubicBezTo>
                    <a:pt x="0" y="13405"/>
                    <a:pt x="13405" y="0"/>
                    <a:pt x="29940" y="0"/>
                  </a:cubicBezTo>
                  <a:close/>
                </a:path>
              </a:pathLst>
            </a:custGeom>
            <a:solidFill>
              <a:srgbClr val="FFFFFF"/>
            </a:solidFill>
            <a:ln w="19050" cap="rnd">
              <a:solidFill>
                <a:srgbClr val="FD437E"/>
              </a:solidFill>
              <a:prstDash val="solid"/>
              <a:round/>
            </a:ln>
          </p:spPr>
        </p:sp>
        <p:sp>
          <p:nvSpPr>
            <p:cNvPr name="TextBox 21" id="21"/>
            <p:cNvSpPr txBox="true"/>
            <p:nvPr/>
          </p:nvSpPr>
          <p:spPr>
            <a:xfrm>
              <a:off x="0" y="-38100"/>
              <a:ext cx="1913960" cy="700360"/>
            </a:xfrm>
            <a:prstGeom prst="rect">
              <a:avLst/>
            </a:prstGeom>
          </p:spPr>
          <p:txBody>
            <a:bodyPr anchor="ctr" rtlCol="false" tIns="92186" lIns="92186" bIns="92186" rIns="92186"/>
            <a:lstStyle/>
            <a:p>
              <a:pPr algn="ctr">
                <a:lnSpc>
                  <a:spcPts val="2660"/>
                </a:lnSpc>
              </a:pPr>
            </a:p>
          </p:txBody>
        </p:sp>
      </p:grpSp>
      <p:sp>
        <p:nvSpPr>
          <p:cNvPr name="TextBox 22" id="22"/>
          <p:cNvSpPr txBox="true"/>
          <p:nvPr/>
        </p:nvSpPr>
        <p:spPr>
          <a:xfrm rot="0">
            <a:off x="2369908" y="3009784"/>
            <a:ext cx="13216051" cy="118097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431"/>
              </a:lnSpc>
            </a:pPr>
            <a:r>
              <a:rPr lang="en-US" sz="3879" b="true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What were your goals and objectives?</a:t>
            </a:r>
          </a:p>
          <a:p>
            <a:pPr algn="l">
              <a:lnSpc>
                <a:spcPts val="4031"/>
              </a:lnSpc>
            </a:pPr>
            <a:r>
              <a:rPr lang="en-US" sz="2879" b="true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(work tasks, personal objectives, etc.)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5859155" y="0"/>
            <a:ext cx="1562612" cy="1673225"/>
            <a:chOff x="0" y="0"/>
            <a:chExt cx="2083482" cy="2230967"/>
          </a:xfrm>
        </p:grpSpPr>
        <p:grpSp>
          <p:nvGrpSpPr>
            <p:cNvPr name="Group 3" id="3"/>
            <p:cNvGrpSpPr/>
            <p:nvPr/>
          </p:nvGrpSpPr>
          <p:grpSpPr>
            <a:xfrm rot="0">
              <a:off x="75599" y="0"/>
              <a:ext cx="1932284" cy="2230967"/>
              <a:chOff x="0" y="0"/>
              <a:chExt cx="703982" cy="812800"/>
            </a:xfrm>
          </p:grpSpPr>
          <p:sp>
            <p:nvSpPr>
              <p:cNvPr name="Freeform 4" id="4"/>
              <p:cNvSpPr/>
              <p:nvPr/>
            </p:nvSpPr>
            <p:spPr>
              <a:xfrm flipH="false" flipV="false" rot="0">
                <a:off x="0" y="0"/>
                <a:ext cx="703982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703982">
                    <a:moveTo>
                      <a:pt x="234787" y="793731"/>
                    </a:moveTo>
                    <a:cubicBezTo>
                      <a:pt x="270879" y="805245"/>
                      <a:pt x="311910" y="812800"/>
                      <a:pt x="352180" y="812800"/>
                    </a:cubicBezTo>
                    <a:cubicBezTo>
                      <a:pt x="392452" y="812800"/>
                      <a:pt x="431204" y="806323"/>
                      <a:pt x="466915" y="794809"/>
                    </a:cubicBezTo>
                    <a:cubicBezTo>
                      <a:pt x="467675" y="794450"/>
                      <a:pt x="468435" y="794450"/>
                      <a:pt x="469194" y="794090"/>
                    </a:cubicBezTo>
                    <a:cubicBezTo>
                      <a:pt x="603304" y="748035"/>
                      <a:pt x="702082" y="626421"/>
                      <a:pt x="703982" y="484298"/>
                    </a:cubicBezTo>
                    <a:lnTo>
                      <a:pt x="703982" y="0"/>
                    </a:lnTo>
                    <a:lnTo>
                      <a:pt x="0" y="0"/>
                    </a:lnTo>
                    <a:lnTo>
                      <a:pt x="0" y="483939"/>
                    </a:lnTo>
                    <a:cubicBezTo>
                      <a:pt x="1900" y="627140"/>
                      <a:pt x="99158" y="748755"/>
                      <a:pt x="234787" y="793731"/>
                    </a:cubicBezTo>
                    <a:close/>
                  </a:path>
                </a:pathLst>
              </a:custGeom>
              <a:solidFill>
                <a:srgbClr val="0D4C8B"/>
              </a:solidFill>
            </p:spPr>
          </p:sp>
          <p:sp>
            <p:nvSpPr>
              <p:cNvPr name="TextBox 5" id="5"/>
              <p:cNvSpPr txBox="true"/>
              <p:nvPr/>
            </p:nvSpPr>
            <p:spPr>
              <a:xfrm>
                <a:off x="0" y="-47625"/>
                <a:ext cx="703982" cy="733425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sp>
          <p:nvSpPr>
            <p:cNvPr name="TextBox 6" id="6"/>
            <p:cNvSpPr txBox="true"/>
            <p:nvPr/>
          </p:nvSpPr>
          <p:spPr>
            <a:xfrm rot="0">
              <a:off x="0" y="437582"/>
              <a:ext cx="2083482" cy="12414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7805"/>
                </a:lnSpc>
                <a:spcBef>
                  <a:spcPct val="0"/>
                </a:spcBef>
              </a:pPr>
              <a:r>
                <a:rPr lang="en-US" b="true" sz="5575" strike="noStrike" u="none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8</a:t>
              </a:r>
            </a:p>
          </p:txBody>
        </p:sp>
      </p:grpSp>
      <p:sp>
        <p:nvSpPr>
          <p:cNvPr name="TextBox 7" id="7"/>
          <p:cNvSpPr txBox="true"/>
          <p:nvPr/>
        </p:nvSpPr>
        <p:spPr>
          <a:xfrm rot="0">
            <a:off x="2553980" y="866775"/>
            <a:ext cx="13180039" cy="14510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899"/>
              </a:lnSpc>
            </a:pPr>
            <a:r>
              <a:rPr lang="en-US" b="true" sz="8499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4. AT DESTINATION</a:t>
            </a:r>
          </a:p>
        </p:txBody>
      </p:sp>
      <p:grpSp>
        <p:nvGrpSpPr>
          <p:cNvPr name="Group 8" id="8"/>
          <p:cNvGrpSpPr/>
          <p:nvPr/>
        </p:nvGrpSpPr>
        <p:grpSpPr>
          <a:xfrm rot="0">
            <a:off x="-31071" y="0"/>
            <a:ext cx="1456815" cy="10287000"/>
            <a:chOff x="0" y="0"/>
            <a:chExt cx="1942420" cy="13716000"/>
          </a:xfrm>
        </p:grpSpPr>
        <p:grpSp>
          <p:nvGrpSpPr>
            <p:cNvPr name="Group 9" id="9"/>
            <p:cNvGrpSpPr/>
            <p:nvPr/>
          </p:nvGrpSpPr>
          <p:grpSpPr>
            <a:xfrm rot="0">
              <a:off x="971210" y="0"/>
              <a:ext cx="971210" cy="13716000"/>
              <a:chOff x="0" y="0"/>
              <a:chExt cx="191844" cy="2709333"/>
            </a:xfrm>
          </p:grpSpPr>
          <p:sp>
            <p:nvSpPr>
              <p:cNvPr name="Freeform 10" id="10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88A9C8"/>
              </a:solidFill>
            </p:spPr>
          </p:sp>
          <p:sp>
            <p:nvSpPr>
              <p:cNvPr name="TextBox 11" id="11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grpSp>
          <p:nvGrpSpPr>
            <p:cNvPr name="Group 12" id="12"/>
            <p:cNvGrpSpPr/>
            <p:nvPr/>
          </p:nvGrpSpPr>
          <p:grpSpPr>
            <a:xfrm rot="0">
              <a:off x="485605" y="0"/>
              <a:ext cx="971210" cy="13716000"/>
              <a:chOff x="0" y="0"/>
              <a:chExt cx="191844" cy="2709333"/>
            </a:xfrm>
          </p:grpSpPr>
          <p:sp>
            <p:nvSpPr>
              <p:cNvPr name="Freeform 13" id="13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0D4C8B"/>
              </a:solidFill>
            </p:spPr>
          </p:sp>
          <p:sp>
            <p:nvSpPr>
              <p:cNvPr name="TextBox 14" id="14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  <p:grpSp>
          <p:nvGrpSpPr>
            <p:cNvPr name="Group 15" id="15"/>
            <p:cNvGrpSpPr/>
            <p:nvPr/>
          </p:nvGrpSpPr>
          <p:grpSpPr>
            <a:xfrm rot="0">
              <a:off x="0" y="0"/>
              <a:ext cx="971210" cy="13716000"/>
              <a:chOff x="0" y="0"/>
              <a:chExt cx="191844" cy="2709333"/>
            </a:xfrm>
          </p:grpSpPr>
          <p:sp>
            <p:nvSpPr>
              <p:cNvPr name="Freeform 16" id="16"/>
              <p:cNvSpPr/>
              <p:nvPr/>
            </p:nvSpPr>
            <p:spPr>
              <a:xfrm flipH="false" flipV="false" rot="0">
                <a:off x="0" y="0"/>
                <a:ext cx="191844" cy="2709333"/>
              </a:xfrm>
              <a:custGeom>
                <a:avLst/>
                <a:gdLst/>
                <a:ahLst/>
                <a:cxnLst/>
                <a:rect r="r" b="b" t="t" l="l"/>
                <a:pathLst>
                  <a:path h="2709333" w="191844">
                    <a:moveTo>
                      <a:pt x="0" y="0"/>
                    </a:moveTo>
                    <a:lnTo>
                      <a:pt x="191844" y="0"/>
                    </a:lnTo>
                    <a:lnTo>
                      <a:pt x="191844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FD437E"/>
              </a:solidFill>
            </p:spPr>
          </p:sp>
          <p:sp>
            <p:nvSpPr>
              <p:cNvPr name="TextBox 17" id="17"/>
              <p:cNvSpPr txBox="true"/>
              <p:nvPr/>
            </p:nvSpPr>
            <p:spPr>
              <a:xfrm>
                <a:off x="0" y="-47625"/>
                <a:ext cx="191844" cy="2756958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59"/>
                  </a:lnSpc>
                </a:pPr>
              </a:p>
            </p:txBody>
          </p:sp>
        </p:grpSp>
      </p:grpSp>
      <p:sp>
        <p:nvSpPr>
          <p:cNvPr name="Freeform 18" id="18"/>
          <p:cNvSpPr/>
          <p:nvPr/>
        </p:nvSpPr>
        <p:spPr>
          <a:xfrm flipH="false" flipV="false" rot="0">
            <a:off x="15585959" y="7497040"/>
            <a:ext cx="2702041" cy="2789960"/>
          </a:xfrm>
          <a:custGeom>
            <a:avLst/>
            <a:gdLst/>
            <a:ahLst/>
            <a:cxnLst/>
            <a:rect r="r" b="b" t="t" l="l"/>
            <a:pathLst>
              <a:path h="2789960" w="2702041">
                <a:moveTo>
                  <a:pt x="0" y="0"/>
                </a:moveTo>
                <a:lnTo>
                  <a:pt x="2702041" y="0"/>
                </a:lnTo>
                <a:lnTo>
                  <a:pt x="2702041" y="2789960"/>
                </a:lnTo>
                <a:lnTo>
                  <a:pt x="0" y="278996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19" id="19"/>
          <p:cNvGrpSpPr/>
          <p:nvPr/>
        </p:nvGrpSpPr>
        <p:grpSpPr>
          <a:xfrm rot="0">
            <a:off x="2671673" y="3806786"/>
            <a:ext cx="13187482" cy="4563072"/>
            <a:chOff x="0" y="0"/>
            <a:chExt cx="1913960" cy="662260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1913960" cy="662260"/>
            </a:xfrm>
            <a:custGeom>
              <a:avLst/>
              <a:gdLst/>
              <a:ahLst/>
              <a:cxnLst/>
              <a:rect r="r" b="b" t="t" l="l"/>
              <a:pathLst>
                <a:path h="662260" w="1913960">
                  <a:moveTo>
                    <a:pt x="29940" y="0"/>
                  </a:moveTo>
                  <a:lnTo>
                    <a:pt x="1884020" y="0"/>
                  </a:lnTo>
                  <a:cubicBezTo>
                    <a:pt x="1891961" y="0"/>
                    <a:pt x="1899576" y="3154"/>
                    <a:pt x="1905191" y="8769"/>
                  </a:cubicBezTo>
                  <a:cubicBezTo>
                    <a:pt x="1910806" y="14384"/>
                    <a:pt x="1913960" y="22000"/>
                    <a:pt x="1913960" y="29940"/>
                  </a:cubicBezTo>
                  <a:lnTo>
                    <a:pt x="1913960" y="632319"/>
                  </a:lnTo>
                  <a:cubicBezTo>
                    <a:pt x="1913960" y="648855"/>
                    <a:pt x="1900556" y="662260"/>
                    <a:pt x="1884020" y="662260"/>
                  </a:cubicBezTo>
                  <a:lnTo>
                    <a:pt x="29940" y="662260"/>
                  </a:lnTo>
                  <a:cubicBezTo>
                    <a:pt x="13405" y="662260"/>
                    <a:pt x="0" y="648855"/>
                    <a:pt x="0" y="632319"/>
                  </a:cubicBezTo>
                  <a:lnTo>
                    <a:pt x="0" y="29940"/>
                  </a:lnTo>
                  <a:cubicBezTo>
                    <a:pt x="0" y="13405"/>
                    <a:pt x="13405" y="0"/>
                    <a:pt x="29940" y="0"/>
                  </a:cubicBezTo>
                  <a:close/>
                </a:path>
              </a:pathLst>
            </a:custGeom>
            <a:solidFill>
              <a:srgbClr val="FFFFFF"/>
            </a:solidFill>
            <a:ln w="19050" cap="rnd">
              <a:solidFill>
                <a:srgbClr val="FD437E"/>
              </a:solidFill>
              <a:prstDash val="solid"/>
              <a:round/>
            </a:ln>
          </p:spPr>
        </p:sp>
        <p:sp>
          <p:nvSpPr>
            <p:cNvPr name="TextBox 21" id="21"/>
            <p:cNvSpPr txBox="true"/>
            <p:nvPr/>
          </p:nvSpPr>
          <p:spPr>
            <a:xfrm>
              <a:off x="0" y="-38100"/>
              <a:ext cx="1913960" cy="700360"/>
            </a:xfrm>
            <a:prstGeom prst="rect">
              <a:avLst/>
            </a:prstGeom>
          </p:spPr>
          <p:txBody>
            <a:bodyPr anchor="ctr" rtlCol="false" tIns="92186" lIns="92186" bIns="92186" rIns="92186"/>
            <a:lstStyle/>
            <a:p>
              <a:pPr algn="ctr">
                <a:lnSpc>
                  <a:spcPts val="2660"/>
                </a:lnSpc>
              </a:pPr>
            </a:p>
          </p:txBody>
        </p:sp>
      </p:grpSp>
      <p:sp>
        <p:nvSpPr>
          <p:cNvPr name="TextBox 22" id="22"/>
          <p:cNvSpPr txBox="true"/>
          <p:nvPr/>
        </p:nvSpPr>
        <p:spPr>
          <a:xfrm rot="0">
            <a:off x="2369908" y="3009784"/>
            <a:ext cx="13858960" cy="663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431"/>
              </a:lnSpc>
            </a:pPr>
            <a:r>
              <a:rPr lang="en-US" sz="3879" b="true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How did you get around in the city and elsewhere?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DAGhgElJhVE</dc:identifier>
  <dcterms:modified xsi:type="dcterms:W3CDTF">2011-08-01T06:04:30Z</dcterms:modified>
  <cp:revision>1</cp:revision>
  <dc:title>Travel report 2025 - students</dc:title>
</cp:coreProperties>
</file>