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7" r:id="rId6"/>
    <p:sldId id="258" r:id="rId7"/>
    <p:sldId id="259" r:id="rId8"/>
    <p:sldId id="260" r:id="rId9"/>
    <p:sldId id="261" r:id="rId10"/>
    <p:sldId id="262" r:id="rId11"/>
  </p:sldIdLst>
  <p:sldSz cx="12192000" cy="6858000"/>
  <p:notesSz cx="6858000" cy="9144000"/>
  <p:defaultText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150" d="100"/>
          <a:sy n="150" d="100"/>
        </p:scale>
        <p:origin x="702" y="1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presProps" Target="pres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ableStyles" Target="tableStyle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B75B5-45E8-F58F-482E-69A1FE042C2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FI"/>
          </a:p>
        </p:txBody>
      </p:sp>
      <p:sp>
        <p:nvSpPr>
          <p:cNvPr id="3" name="Subtitle 2">
            <a:extLst>
              <a:ext uri="{FF2B5EF4-FFF2-40B4-BE49-F238E27FC236}">
                <a16:creationId xmlns:a16="http://schemas.microsoft.com/office/drawing/2014/main" id="{9524B92E-D4C6-58BF-F3C2-58585C4F1C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FI"/>
          </a:p>
        </p:txBody>
      </p:sp>
      <p:sp>
        <p:nvSpPr>
          <p:cNvPr id="4" name="Date Placeholder 3">
            <a:extLst>
              <a:ext uri="{FF2B5EF4-FFF2-40B4-BE49-F238E27FC236}">
                <a16:creationId xmlns:a16="http://schemas.microsoft.com/office/drawing/2014/main" id="{F4A48C80-422E-15C1-9BE9-6F20E7D40375}"/>
              </a:ext>
            </a:extLst>
          </p:cNvPr>
          <p:cNvSpPr>
            <a:spLocks noGrp="1"/>
          </p:cNvSpPr>
          <p:nvPr>
            <p:ph type="dt" sz="half" idx="10"/>
          </p:nvPr>
        </p:nvSpPr>
        <p:spPr/>
        <p:txBody>
          <a:bodyPr/>
          <a:lstStyle/>
          <a:p>
            <a:fld id="{E2648903-C050-4ACC-B4D1-55B77B7C74F6}" type="datetimeFigureOut">
              <a:rPr lang="en-FI" smtClean="0"/>
              <a:t>06/08/2026</a:t>
            </a:fld>
            <a:endParaRPr lang="en-FI"/>
          </a:p>
        </p:txBody>
      </p:sp>
      <p:sp>
        <p:nvSpPr>
          <p:cNvPr id="5" name="Footer Placeholder 4">
            <a:extLst>
              <a:ext uri="{FF2B5EF4-FFF2-40B4-BE49-F238E27FC236}">
                <a16:creationId xmlns:a16="http://schemas.microsoft.com/office/drawing/2014/main" id="{96D52F80-C9C8-DD43-CD4C-6BF01AB18A2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35FEC94E-C36A-6636-3FE0-0D1FC7B2D54D}"/>
              </a:ext>
            </a:extLst>
          </p:cNvPr>
          <p:cNvSpPr>
            <a:spLocks noGrp="1"/>
          </p:cNvSpPr>
          <p:nvPr>
            <p:ph type="sldNum" sz="quarter" idx="12"/>
          </p:nvPr>
        </p:nvSpPr>
        <p:spPr/>
        <p:txBody>
          <a:bodyPr/>
          <a:lstStyle/>
          <a:p>
            <a:fld id="{975ACBFB-412E-4924-BEF2-F577ECDBD4B8}" type="slidenum">
              <a:rPr lang="en-FI" smtClean="0"/>
              <a:t>‹#›</a:t>
            </a:fld>
            <a:endParaRPr lang="en-FI"/>
          </a:p>
        </p:txBody>
      </p:sp>
    </p:spTree>
    <p:extLst>
      <p:ext uri="{BB962C8B-B14F-4D97-AF65-F5344CB8AC3E}">
        <p14:creationId xmlns:p14="http://schemas.microsoft.com/office/powerpoint/2010/main" val="23738112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8F652-F168-C897-5404-490F29D8919A}"/>
              </a:ext>
            </a:extLst>
          </p:cNvPr>
          <p:cNvSpPr>
            <a:spLocks noGrp="1"/>
          </p:cNvSpPr>
          <p:nvPr>
            <p:ph type="title"/>
          </p:nvPr>
        </p:nvSpPr>
        <p:spPr/>
        <p:txBody>
          <a:bodyPr/>
          <a:lstStyle/>
          <a:p>
            <a:r>
              <a:rPr lang="en-US"/>
              <a:t>Click to edit Master title style</a:t>
            </a:r>
            <a:endParaRPr lang="en-FI"/>
          </a:p>
        </p:txBody>
      </p:sp>
      <p:sp>
        <p:nvSpPr>
          <p:cNvPr id="3" name="Vertical Text Placeholder 2">
            <a:extLst>
              <a:ext uri="{FF2B5EF4-FFF2-40B4-BE49-F238E27FC236}">
                <a16:creationId xmlns:a16="http://schemas.microsoft.com/office/drawing/2014/main" id="{6EC0789B-0470-213E-67F8-5AC1614097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Date Placeholder 3">
            <a:extLst>
              <a:ext uri="{FF2B5EF4-FFF2-40B4-BE49-F238E27FC236}">
                <a16:creationId xmlns:a16="http://schemas.microsoft.com/office/drawing/2014/main" id="{23F0D0E9-0C20-26E6-EFC4-8186845FC37A}"/>
              </a:ext>
            </a:extLst>
          </p:cNvPr>
          <p:cNvSpPr>
            <a:spLocks noGrp="1"/>
          </p:cNvSpPr>
          <p:nvPr>
            <p:ph type="dt" sz="half" idx="10"/>
          </p:nvPr>
        </p:nvSpPr>
        <p:spPr/>
        <p:txBody>
          <a:bodyPr/>
          <a:lstStyle/>
          <a:p>
            <a:fld id="{E2648903-C050-4ACC-B4D1-55B77B7C74F6}" type="datetimeFigureOut">
              <a:rPr lang="en-FI" smtClean="0"/>
              <a:t>06/08/2026</a:t>
            </a:fld>
            <a:endParaRPr lang="en-FI"/>
          </a:p>
        </p:txBody>
      </p:sp>
      <p:sp>
        <p:nvSpPr>
          <p:cNvPr id="5" name="Footer Placeholder 4">
            <a:extLst>
              <a:ext uri="{FF2B5EF4-FFF2-40B4-BE49-F238E27FC236}">
                <a16:creationId xmlns:a16="http://schemas.microsoft.com/office/drawing/2014/main" id="{0A729BFE-91A7-6558-2AB8-725291DBCC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C5CF0DB6-0341-F1A1-F1CC-AB1690147F4E}"/>
              </a:ext>
            </a:extLst>
          </p:cNvPr>
          <p:cNvSpPr>
            <a:spLocks noGrp="1"/>
          </p:cNvSpPr>
          <p:nvPr>
            <p:ph type="sldNum" sz="quarter" idx="12"/>
          </p:nvPr>
        </p:nvSpPr>
        <p:spPr/>
        <p:txBody>
          <a:bodyPr/>
          <a:lstStyle/>
          <a:p>
            <a:fld id="{975ACBFB-412E-4924-BEF2-F577ECDBD4B8}" type="slidenum">
              <a:rPr lang="en-FI" smtClean="0"/>
              <a:t>‹#›</a:t>
            </a:fld>
            <a:endParaRPr lang="en-FI"/>
          </a:p>
        </p:txBody>
      </p:sp>
    </p:spTree>
    <p:extLst>
      <p:ext uri="{BB962C8B-B14F-4D97-AF65-F5344CB8AC3E}">
        <p14:creationId xmlns:p14="http://schemas.microsoft.com/office/powerpoint/2010/main" val="2759623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B823A5-4154-0645-1B0E-982802C9259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FI"/>
          </a:p>
        </p:txBody>
      </p:sp>
      <p:sp>
        <p:nvSpPr>
          <p:cNvPr id="3" name="Vertical Text Placeholder 2">
            <a:extLst>
              <a:ext uri="{FF2B5EF4-FFF2-40B4-BE49-F238E27FC236}">
                <a16:creationId xmlns:a16="http://schemas.microsoft.com/office/drawing/2014/main" id="{9901EC18-BE6D-0C88-316B-FDDAEA329BA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Date Placeholder 3">
            <a:extLst>
              <a:ext uri="{FF2B5EF4-FFF2-40B4-BE49-F238E27FC236}">
                <a16:creationId xmlns:a16="http://schemas.microsoft.com/office/drawing/2014/main" id="{0AF0013A-CA75-81C5-526C-D6CCC1A62F16}"/>
              </a:ext>
            </a:extLst>
          </p:cNvPr>
          <p:cNvSpPr>
            <a:spLocks noGrp="1"/>
          </p:cNvSpPr>
          <p:nvPr>
            <p:ph type="dt" sz="half" idx="10"/>
          </p:nvPr>
        </p:nvSpPr>
        <p:spPr/>
        <p:txBody>
          <a:bodyPr/>
          <a:lstStyle/>
          <a:p>
            <a:fld id="{E2648903-C050-4ACC-B4D1-55B77B7C74F6}" type="datetimeFigureOut">
              <a:rPr lang="en-FI" smtClean="0"/>
              <a:t>06/08/2026</a:t>
            </a:fld>
            <a:endParaRPr lang="en-FI"/>
          </a:p>
        </p:txBody>
      </p:sp>
      <p:sp>
        <p:nvSpPr>
          <p:cNvPr id="5" name="Footer Placeholder 4">
            <a:extLst>
              <a:ext uri="{FF2B5EF4-FFF2-40B4-BE49-F238E27FC236}">
                <a16:creationId xmlns:a16="http://schemas.microsoft.com/office/drawing/2014/main" id="{5174730A-FFE1-4CFA-499D-871D21F430F8}"/>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E69399A3-AA52-23AC-AD74-D8A3D3AEDF88}"/>
              </a:ext>
            </a:extLst>
          </p:cNvPr>
          <p:cNvSpPr>
            <a:spLocks noGrp="1"/>
          </p:cNvSpPr>
          <p:nvPr>
            <p:ph type="sldNum" sz="quarter" idx="12"/>
          </p:nvPr>
        </p:nvSpPr>
        <p:spPr/>
        <p:txBody>
          <a:bodyPr/>
          <a:lstStyle/>
          <a:p>
            <a:fld id="{975ACBFB-412E-4924-BEF2-F577ECDBD4B8}" type="slidenum">
              <a:rPr lang="en-FI" smtClean="0"/>
              <a:t>‹#›</a:t>
            </a:fld>
            <a:endParaRPr lang="en-FI"/>
          </a:p>
        </p:txBody>
      </p:sp>
    </p:spTree>
    <p:extLst>
      <p:ext uri="{BB962C8B-B14F-4D97-AF65-F5344CB8AC3E}">
        <p14:creationId xmlns:p14="http://schemas.microsoft.com/office/powerpoint/2010/main" val="1919644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69D9C-76A7-E9FB-DCED-35BCB5B58AB1}"/>
              </a:ext>
            </a:extLst>
          </p:cNvPr>
          <p:cNvSpPr>
            <a:spLocks noGrp="1"/>
          </p:cNvSpPr>
          <p:nvPr>
            <p:ph type="title"/>
          </p:nvPr>
        </p:nvSpPr>
        <p:spPr/>
        <p:txBody>
          <a:bodyPr/>
          <a:lstStyle/>
          <a:p>
            <a:r>
              <a:rPr lang="en-US"/>
              <a:t>Click to edit Master title style</a:t>
            </a:r>
            <a:endParaRPr lang="en-FI"/>
          </a:p>
        </p:txBody>
      </p:sp>
      <p:sp>
        <p:nvSpPr>
          <p:cNvPr id="3" name="Content Placeholder 2">
            <a:extLst>
              <a:ext uri="{FF2B5EF4-FFF2-40B4-BE49-F238E27FC236}">
                <a16:creationId xmlns:a16="http://schemas.microsoft.com/office/drawing/2014/main" id="{601C6D20-9DED-0B31-556D-B23F65457A9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Date Placeholder 3">
            <a:extLst>
              <a:ext uri="{FF2B5EF4-FFF2-40B4-BE49-F238E27FC236}">
                <a16:creationId xmlns:a16="http://schemas.microsoft.com/office/drawing/2014/main" id="{C1F1184B-62E4-66C7-E6F0-31FF1B7D811E}"/>
              </a:ext>
            </a:extLst>
          </p:cNvPr>
          <p:cNvSpPr>
            <a:spLocks noGrp="1"/>
          </p:cNvSpPr>
          <p:nvPr>
            <p:ph type="dt" sz="half" idx="10"/>
          </p:nvPr>
        </p:nvSpPr>
        <p:spPr/>
        <p:txBody>
          <a:bodyPr/>
          <a:lstStyle/>
          <a:p>
            <a:fld id="{E2648903-C050-4ACC-B4D1-55B77B7C74F6}" type="datetimeFigureOut">
              <a:rPr lang="en-FI" smtClean="0"/>
              <a:t>06/08/2026</a:t>
            </a:fld>
            <a:endParaRPr lang="en-FI"/>
          </a:p>
        </p:txBody>
      </p:sp>
      <p:sp>
        <p:nvSpPr>
          <p:cNvPr id="5" name="Footer Placeholder 4">
            <a:extLst>
              <a:ext uri="{FF2B5EF4-FFF2-40B4-BE49-F238E27FC236}">
                <a16:creationId xmlns:a16="http://schemas.microsoft.com/office/drawing/2014/main" id="{2CCC48D5-96CF-DB62-6240-C6E4FA42CA08}"/>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0D8BC006-B30A-2475-D5B8-385905C68689}"/>
              </a:ext>
            </a:extLst>
          </p:cNvPr>
          <p:cNvSpPr>
            <a:spLocks noGrp="1"/>
          </p:cNvSpPr>
          <p:nvPr>
            <p:ph type="sldNum" sz="quarter" idx="12"/>
          </p:nvPr>
        </p:nvSpPr>
        <p:spPr/>
        <p:txBody>
          <a:bodyPr/>
          <a:lstStyle/>
          <a:p>
            <a:fld id="{975ACBFB-412E-4924-BEF2-F577ECDBD4B8}" type="slidenum">
              <a:rPr lang="en-FI" smtClean="0"/>
              <a:t>‹#›</a:t>
            </a:fld>
            <a:endParaRPr lang="en-FI"/>
          </a:p>
        </p:txBody>
      </p:sp>
    </p:spTree>
    <p:extLst>
      <p:ext uri="{BB962C8B-B14F-4D97-AF65-F5344CB8AC3E}">
        <p14:creationId xmlns:p14="http://schemas.microsoft.com/office/powerpoint/2010/main" val="13665244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E9306-4C15-3BCA-FDA5-80F80532763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FI"/>
          </a:p>
        </p:txBody>
      </p:sp>
      <p:sp>
        <p:nvSpPr>
          <p:cNvPr id="3" name="Text Placeholder 2">
            <a:extLst>
              <a:ext uri="{FF2B5EF4-FFF2-40B4-BE49-F238E27FC236}">
                <a16:creationId xmlns:a16="http://schemas.microsoft.com/office/drawing/2014/main" id="{599C0581-4C60-AC8B-2025-46D8B549AA1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1F936C5-44C0-6C3A-D5A7-06C35C6BEB4D}"/>
              </a:ext>
            </a:extLst>
          </p:cNvPr>
          <p:cNvSpPr>
            <a:spLocks noGrp="1"/>
          </p:cNvSpPr>
          <p:nvPr>
            <p:ph type="dt" sz="half" idx="10"/>
          </p:nvPr>
        </p:nvSpPr>
        <p:spPr/>
        <p:txBody>
          <a:bodyPr/>
          <a:lstStyle/>
          <a:p>
            <a:fld id="{E2648903-C050-4ACC-B4D1-55B77B7C74F6}" type="datetimeFigureOut">
              <a:rPr lang="en-FI" smtClean="0"/>
              <a:t>06/08/2026</a:t>
            </a:fld>
            <a:endParaRPr lang="en-FI"/>
          </a:p>
        </p:txBody>
      </p:sp>
      <p:sp>
        <p:nvSpPr>
          <p:cNvPr id="5" name="Footer Placeholder 4">
            <a:extLst>
              <a:ext uri="{FF2B5EF4-FFF2-40B4-BE49-F238E27FC236}">
                <a16:creationId xmlns:a16="http://schemas.microsoft.com/office/drawing/2014/main" id="{CBB9DA40-4389-ACDE-3882-0D4A8FAE3242}"/>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49FB0A2C-17F9-CA1B-9068-84D9C68D7D04}"/>
              </a:ext>
            </a:extLst>
          </p:cNvPr>
          <p:cNvSpPr>
            <a:spLocks noGrp="1"/>
          </p:cNvSpPr>
          <p:nvPr>
            <p:ph type="sldNum" sz="quarter" idx="12"/>
          </p:nvPr>
        </p:nvSpPr>
        <p:spPr/>
        <p:txBody>
          <a:bodyPr/>
          <a:lstStyle/>
          <a:p>
            <a:fld id="{975ACBFB-412E-4924-BEF2-F577ECDBD4B8}" type="slidenum">
              <a:rPr lang="en-FI" smtClean="0"/>
              <a:t>‹#›</a:t>
            </a:fld>
            <a:endParaRPr lang="en-FI"/>
          </a:p>
        </p:txBody>
      </p:sp>
    </p:spTree>
    <p:extLst>
      <p:ext uri="{BB962C8B-B14F-4D97-AF65-F5344CB8AC3E}">
        <p14:creationId xmlns:p14="http://schemas.microsoft.com/office/powerpoint/2010/main" val="5379346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538D4-CC10-292D-7721-AA9B0E27E928}"/>
              </a:ext>
            </a:extLst>
          </p:cNvPr>
          <p:cNvSpPr>
            <a:spLocks noGrp="1"/>
          </p:cNvSpPr>
          <p:nvPr>
            <p:ph type="title"/>
          </p:nvPr>
        </p:nvSpPr>
        <p:spPr/>
        <p:txBody>
          <a:bodyPr/>
          <a:lstStyle/>
          <a:p>
            <a:r>
              <a:rPr lang="en-US"/>
              <a:t>Click to edit Master title style</a:t>
            </a:r>
            <a:endParaRPr lang="en-FI"/>
          </a:p>
        </p:txBody>
      </p:sp>
      <p:sp>
        <p:nvSpPr>
          <p:cNvPr id="3" name="Content Placeholder 2">
            <a:extLst>
              <a:ext uri="{FF2B5EF4-FFF2-40B4-BE49-F238E27FC236}">
                <a16:creationId xmlns:a16="http://schemas.microsoft.com/office/drawing/2014/main" id="{FFF1E098-8F53-F6E2-511C-D6A54BE701D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Content Placeholder 3">
            <a:extLst>
              <a:ext uri="{FF2B5EF4-FFF2-40B4-BE49-F238E27FC236}">
                <a16:creationId xmlns:a16="http://schemas.microsoft.com/office/drawing/2014/main" id="{EF12DF28-8B32-0A07-F418-2EE8733CAEA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5" name="Date Placeholder 4">
            <a:extLst>
              <a:ext uri="{FF2B5EF4-FFF2-40B4-BE49-F238E27FC236}">
                <a16:creationId xmlns:a16="http://schemas.microsoft.com/office/drawing/2014/main" id="{EB7568E8-F091-33BA-7B09-F34C93638147}"/>
              </a:ext>
            </a:extLst>
          </p:cNvPr>
          <p:cNvSpPr>
            <a:spLocks noGrp="1"/>
          </p:cNvSpPr>
          <p:nvPr>
            <p:ph type="dt" sz="half" idx="10"/>
          </p:nvPr>
        </p:nvSpPr>
        <p:spPr/>
        <p:txBody>
          <a:bodyPr/>
          <a:lstStyle/>
          <a:p>
            <a:fld id="{E2648903-C050-4ACC-B4D1-55B77B7C74F6}" type="datetimeFigureOut">
              <a:rPr lang="en-FI" smtClean="0"/>
              <a:t>06/08/2026</a:t>
            </a:fld>
            <a:endParaRPr lang="en-FI"/>
          </a:p>
        </p:txBody>
      </p:sp>
      <p:sp>
        <p:nvSpPr>
          <p:cNvPr id="6" name="Footer Placeholder 5">
            <a:extLst>
              <a:ext uri="{FF2B5EF4-FFF2-40B4-BE49-F238E27FC236}">
                <a16:creationId xmlns:a16="http://schemas.microsoft.com/office/drawing/2014/main" id="{DDCDBB0C-E487-7854-D694-3EB7D31AE554}"/>
              </a:ext>
            </a:extLst>
          </p:cNvPr>
          <p:cNvSpPr>
            <a:spLocks noGrp="1"/>
          </p:cNvSpPr>
          <p:nvPr>
            <p:ph type="ftr" sz="quarter" idx="11"/>
          </p:nvPr>
        </p:nvSpPr>
        <p:spPr/>
        <p:txBody>
          <a:bodyPr/>
          <a:lstStyle/>
          <a:p>
            <a:endParaRPr lang="en-FI"/>
          </a:p>
        </p:txBody>
      </p:sp>
      <p:sp>
        <p:nvSpPr>
          <p:cNvPr id="7" name="Slide Number Placeholder 6">
            <a:extLst>
              <a:ext uri="{FF2B5EF4-FFF2-40B4-BE49-F238E27FC236}">
                <a16:creationId xmlns:a16="http://schemas.microsoft.com/office/drawing/2014/main" id="{1B72E24C-CBBA-3C84-F1A7-424524813DDE}"/>
              </a:ext>
            </a:extLst>
          </p:cNvPr>
          <p:cNvSpPr>
            <a:spLocks noGrp="1"/>
          </p:cNvSpPr>
          <p:nvPr>
            <p:ph type="sldNum" sz="quarter" idx="12"/>
          </p:nvPr>
        </p:nvSpPr>
        <p:spPr/>
        <p:txBody>
          <a:bodyPr/>
          <a:lstStyle/>
          <a:p>
            <a:fld id="{975ACBFB-412E-4924-BEF2-F577ECDBD4B8}" type="slidenum">
              <a:rPr lang="en-FI" smtClean="0"/>
              <a:t>‹#›</a:t>
            </a:fld>
            <a:endParaRPr lang="en-FI"/>
          </a:p>
        </p:txBody>
      </p:sp>
    </p:spTree>
    <p:extLst>
      <p:ext uri="{BB962C8B-B14F-4D97-AF65-F5344CB8AC3E}">
        <p14:creationId xmlns:p14="http://schemas.microsoft.com/office/powerpoint/2010/main" val="7020580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96EC4-C45C-A537-F399-04451F335CD9}"/>
              </a:ext>
            </a:extLst>
          </p:cNvPr>
          <p:cNvSpPr>
            <a:spLocks noGrp="1"/>
          </p:cNvSpPr>
          <p:nvPr>
            <p:ph type="title"/>
          </p:nvPr>
        </p:nvSpPr>
        <p:spPr>
          <a:xfrm>
            <a:off x="839788" y="365125"/>
            <a:ext cx="10515600" cy="1325563"/>
          </a:xfrm>
        </p:spPr>
        <p:txBody>
          <a:bodyPr/>
          <a:lstStyle/>
          <a:p>
            <a:r>
              <a:rPr lang="en-US"/>
              <a:t>Click to edit Master title style</a:t>
            </a:r>
            <a:endParaRPr lang="en-FI"/>
          </a:p>
        </p:txBody>
      </p:sp>
      <p:sp>
        <p:nvSpPr>
          <p:cNvPr id="3" name="Text Placeholder 2">
            <a:extLst>
              <a:ext uri="{FF2B5EF4-FFF2-40B4-BE49-F238E27FC236}">
                <a16:creationId xmlns:a16="http://schemas.microsoft.com/office/drawing/2014/main" id="{ECA6B2F3-140C-7670-52A8-DE8D272081B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1C9C53F-09A9-3A8D-FD3A-3F30A653172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5" name="Text Placeholder 4">
            <a:extLst>
              <a:ext uri="{FF2B5EF4-FFF2-40B4-BE49-F238E27FC236}">
                <a16:creationId xmlns:a16="http://schemas.microsoft.com/office/drawing/2014/main" id="{AFA31C0C-2A24-4A96-7F64-B132D1505A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A072227-570B-6A85-35E6-95671DF7773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7" name="Date Placeholder 6">
            <a:extLst>
              <a:ext uri="{FF2B5EF4-FFF2-40B4-BE49-F238E27FC236}">
                <a16:creationId xmlns:a16="http://schemas.microsoft.com/office/drawing/2014/main" id="{6A2109B0-8D20-9729-ED9D-6A7DABA2B5B4}"/>
              </a:ext>
            </a:extLst>
          </p:cNvPr>
          <p:cNvSpPr>
            <a:spLocks noGrp="1"/>
          </p:cNvSpPr>
          <p:nvPr>
            <p:ph type="dt" sz="half" idx="10"/>
          </p:nvPr>
        </p:nvSpPr>
        <p:spPr/>
        <p:txBody>
          <a:bodyPr/>
          <a:lstStyle/>
          <a:p>
            <a:fld id="{E2648903-C050-4ACC-B4D1-55B77B7C74F6}" type="datetimeFigureOut">
              <a:rPr lang="en-FI" smtClean="0"/>
              <a:t>06/08/2026</a:t>
            </a:fld>
            <a:endParaRPr lang="en-FI"/>
          </a:p>
        </p:txBody>
      </p:sp>
      <p:sp>
        <p:nvSpPr>
          <p:cNvPr id="8" name="Footer Placeholder 7">
            <a:extLst>
              <a:ext uri="{FF2B5EF4-FFF2-40B4-BE49-F238E27FC236}">
                <a16:creationId xmlns:a16="http://schemas.microsoft.com/office/drawing/2014/main" id="{933C1058-CDBE-149D-4139-FC0261F4DBCE}"/>
              </a:ext>
            </a:extLst>
          </p:cNvPr>
          <p:cNvSpPr>
            <a:spLocks noGrp="1"/>
          </p:cNvSpPr>
          <p:nvPr>
            <p:ph type="ftr" sz="quarter" idx="11"/>
          </p:nvPr>
        </p:nvSpPr>
        <p:spPr/>
        <p:txBody>
          <a:bodyPr/>
          <a:lstStyle/>
          <a:p>
            <a:endParaRPr lang="en-FI"/>
          </a:p>
        </p:txBody>
      </p:sp>
      <p:sp>
        <p:nvSpPr>
          <p:cNvPr id="9" name="Slide Number Placeholder 8">
            <a:extLst>
              <a:ext uri="{FF2B5EF4-FFF2-40B4-BE49-F238E27FC236}">
                <a16:creationId xmlns:a16="http://schemas.microsoft.com/office/drawing/2014/main" id="{9E230BA4-DC96-95DD-0E96-46E7E8B5E143}"/>
              </a:ext>
            </a:extLst>
          </p:cNvPr>
          <p:cNvSpPr>
            <a:spLocks noGrp="1"/>
          </p:cNvSpPr>
          <p:nvPr>
            <p:ph type="sldNum" sz="quarter" idx="12"/>
          </p:nvPr>
        </p:nvSpPr>
        <p:spPr/>
        <p:txBody>
          <a:bodyPr/>
          <a:lstStyle/>
          <a:p>
            <a:fld id="{975ACBFB-412E-4924-BEF2-F577ECDBD4B8}" type="slidenum">
              <a:rPr lang="en-FI" smtClean="0"/>
              <a:t>‹#›</a:t>
            </a:fld>
            <a:endParaRPr lang="en-FI"/>
          </a:p>
        </p:txBody>
      </p:sp>
    </p:spTree>
    <p:extLst>
      <p:ext uri="{BB962C8B-B14F-4D97-AF65-F5344CB8AC3E}">
        <p14:creationId xmlns:p14="http://schemas.microsoft.com/office/powerpoint/2010/main" val="14149361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98EDD-4822-0502-8EB4-02C7366954FC}"/>
              </a:ext>
            </a:extLst>
          </p:cNvPr>
          <p:cNvSpPr>
            <a:spLocks noGrp="1"/>
          </p:cNvSpPr>
          <p:nvPr>
            <p:ph type="title"/>
          </p:nvPr>
        </p:nvSpPr>
        <p:spPr/>
        <p:txBody>
          <a:bodyPr/>
          <a:lstStyle/>
          <a:p>
            <a:r>
              <a:rPr lang="en-US"/>
              <a:t>Click to edit Master title style</a:t>
            </a:r>
            <a:endParaRPr lang="en-FI"/>
          </a:p>
        </p:txBody>
      </p:sp>
      <p:sp>
        <p:nvSpPr>
          <p:cNvPr id="3" name="Date Placeholder 2">
            <a:extLst>
              <a:ext uri="{FF2B5EF4-FFF2-40B4-BE49-F238E27FC236}">
                <a16:creationId xmlns:a16="http://schemas.microsoft.com/office/drawing/2014/main" id="{82024D74-3D43-5575-B26D-1F5C5CD0377D}"/>
              </a:ext>
            </a:extLst>
          </p:cNvPr>
          <p:cNvSpPr>
            <a:spLocks noGrp="1"/>
          </p:cNvSpPr>
          <p:nvPr>
            <p:ph type="dt" sz="half" idx="10"/>
          </p:nvPr>
        </p:nvSpPr>
        <p:spPr/>
        <p:txBody>
          <a:bodyPr/>
          <a:lstStyle/>
          <a:p>
            <a:fld id="{E2648903-C050-4ACC-B4D1-55B77B7C74F6}" type="datetimeFigureOut">
              <a:rPr lang="en-FI" smtClean="0"/>
              <a:t>06/08/2026</a:t>
            </a:fld>
            <a:endParaRPr lang="en-FI"/>
          </a:p>
        </p:txBody>
      </p:sp>
      <p:sp>
        <p:nvSpPr>
          <p:cNvPr id="4" name="Footer Placeholder 3">
            <a:extLst>
              <a:ext uri="{FF2B5EF4-FFF2-40B4-BE49-F238E27FC236}">
                <a16:creationId xmlns:a16="http://schemas.microsoft.com/office/drawing/2014/main" id="{06F280DD-39A2-2723-5E54-533652FC67E0}"/>
              </a:ext>
            </a:extLst>
          </p:cNvPr>
          <p:cNvSpPr>
            <a:spLocks noGrp="1"/>
          </p:cNvSpPr>
          <p:nvPr>
            <p:ph type="ftr" sz="quarter" idx="11"/>
          </p:nvPr>
        </p:nvSpPr>
        <p:spPr/>
        <p:txBody>
          <a:bodyPr/>
          <a:lstStyle/>
          <a:p>
            <a:endParaRPr lang="en-FI"/>
          </a:p>
        </p:txBody>
      </p:sp>
      <p:sp>
        <p:nvSpPr>
          <p:cNvPr id="5" name="Slide Number Placeholder 4">
            <a:extLst>
              <a:ext uri="{FF2B5EF4-FFF2-40B4-BE49-F238E27FC236}">
                <a16:creationId xmlns:a16="http://schemas.microsoft.com/office/drawing/2014/main" id="{1A14541D-A062-3979-BAD2-62DA0D74E253}"/>
              </a:ext>
            </a:extLst>
          </p:cNvPr>
          <p:cNvSpPr>
            <a:spLocks noGrp="1"/>
          </p:cNvSpPr>
          <p:nvPr>
            <p:ph type="sldNum" sz="quarter" idx="12"/>
          </p:nvPr>
        </p:nvSpPr>
        <p:spPr/>
        <p:txBody>
          <a:bodyPr/>
          <a:lstStyle/>
          <a:p>
            <a:fld id="{975ACBFB-412E-4924-BEF2-F577ECDBD4B8}" type="slidenum">
              <a:rPr lang="en-FI" smtClean="0"/>
              <a:t>‹#›</a:t>
            </a:fld>
            <a:endParaRPr lang="en-FI"/>
          </a:p>
        </p:txBody>
      </p:sp>
    </p:spTree>
    <p:extLst>
      <p:ext uri="{BB962C8B-B14F-4D97-AF65-F5344CB8AC3E}">
        <p14:creationId xmlns:p14="http://schemas.microsoft.com/office/powerpoint/2010/main" val="22561050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240F8A-54DB-34EE-33E5-71DE0FCEDE77}"/>
              </a:ext>
            </a:extLst>
          </p:cNvPr>
          <p:cNvSpPr>
            <a:spLocks noGrp="1"/>
          </p:cNvSpPr>
          <p:nvPr>
            <p:ph type="dt" sz="half" idx="10"/>
          </p:nvPr>
        </p:nvSpPr>
        <p:spPr/>
        <p:txBody>
          <a:bodyPr/>
          <a:lstStyle/>
          <a:p>
            <a:fld id="{E2648903-C050-4ACC-B4D1-55B77B7C74F6}" type="datetimeFigureOut">
              <a:rPr lang="en-FI" smtClean="0"/>
              <a:t>06/08/2026</a:t>
            </a:fld>
            <a:endParaRPr lang="en-FI"/>
          </a:p>
        </p:txBody>
      </p:sp>
      <p:sp>
        <p:nvSpPr>
          <p:cNvPr id="3" name="Footer Placeholder 2">
            <a:extLst>
              <a:ext uri="{FF2B5EF4-FFF2-40B4-BE49-F238E27FC236}">
                <a16:creationId xmlns:a16="http://schemas.microsoft.com/office/drawing/2014/main" id="{F0A040CD-93CD-B886-6845-0FF12EB455EE}"/>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8E151291-7260-F975-59FD-D1BB7E0179FA}"/>
              </a:ext>
            </a:extLst>
          </p:cNvPr>
          <p:cNvSpPr>
            <a:spLocks noGrp="1"/>
          </p:cNvSpPr>
          <p:nvPr>
            <p:ph type="sldNum" sz="quarter" idx="12"/>
          </p:nvPr>
        </p:nvSpPr>
        <p:spPr/>
        <p:txBody>
          <a:bodyPr/>
          <a:lstStyle/>
          <a:p>
            <a:fld id="{975ACBFB-412E-4924-BEF2-F577ECDBD4B8}" type="slidenum">
              <a:rPr lang="en-FI" smtClean="0"/>
              <a:t>‹#›</a:t>
            </a:fld>
            <a:endParaRPr lang="en-FI"/>
          </a:p>
        </p:txBody>
      </p:sp>
    </p:spTree>
    <p:extLst>
      <p:ext uri="{BB962C8B-B14F-4D97-AF65-F5344CB8AC3E}">
        <p14:creationId xmlns:p14="http://schemas.microsoft.com/office/powerpoint/2010/main" val="32902701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035BD-E498-B83B-3458-291E93FC75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FI"/>
          </a:p>
        </p:txBody>
      </p:sp>
      <p:sp>
        <p:nvSpPr>
          <p:cNvPr id="3" name="Content Placeholder 2">
            <a:extLst>
              <a:ext uri="{FF2B5EF4-FFF2-40B4-BE49-F238E27FC236}">
                <a16:creationId xmlns:a16="http://schemas.microsoft.com/office/drawing/2014/main" id="{268A8848-59EF-0FAB-B1FA-727446692C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Text Placeholder 3">
            <a:extLst>
              <a:ext uri="{FF2B5EF4-FFF2-40B4-BE49-F238E27FC236}">
                <a16:creationId xmlns:a16="http://schemas.microsoft.com/office/drawing/2014/main" id="{9442AD2D-275E-6633-5952-7918701996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06BAFC-32A9-B4A0-015E-48C0D0DFB320}"/>
              </a:ext>
            </a:extLst>
          </p:cNvPr>
          <p:cNvSpPr>
            <a:spLocks noGrp="1"/>
          </p:cNvSpPr>
          <p:nvPr>
            <p:ph type="dt" sz="half" idx="10"/>
          </p:nvPr>
        </p:nvSpPr>
        <p:spPr/>
        <p:txBody>
          <a:bodyPr/>
          <a:lstStyle/>
          <a:p>
            <a:fld id="{E2648903-C050-4ACC-B4D1-55B77B7C74F6}" type="datetimeFigureOut">
              <a:rPr lang="en-FI" smtClean="0"/>
              <a:t>06/08/2026</a:t>
            </a:fld>
            <a:endParaRPr lang="en-FI"/>
          </a:p>
        </p:txBody>
      </p:sp>
      <p:sp>
        <p:nvSpPr>
          <p:cNvPr id="6" name="Footer Placeholder 5">
            <a:extLst>
              <a:ext uri="{FF2B5EF4-FFF2-40B4-BE49-F238E27FC236}">
                <a16:creationId xmlns:a16="http://schemas.microsoft.com/office/drawing/2014/main" id="{B8AFAD8F-4892-E14F-9A79-6EF34FD2D7A0}"/>
              </a:ext>
            </a:extLst>
          </p:cNvPr>
          <p:cNvSpPr>
            <a:spLocks noGrp="1"/>
          </p:cNvSpPr>
          <p:nvPr>
            <p:ph type="ftr" sz="quarter" idx="11"/>
          </p:nvPr>
        </p:nvSpPr>
        <p:spPr/>
        <p:txBody>
          <a:bodyPr/>
          <a:lstStyle/>
          <a:p>
            <a:endParaRPr lang="en-FI"/>
          </a:p>
        </p:txBody>
      </p:sp>
      <p:sp>
        <p:nvSpPr>
          <p:cNvPr id="7" name="Slide Number Placeholder 6">
            <a:extLst>
              <a:ext uri="{FF2B5EF4-FFF2-40B4-BE49-F238E27FC236}">
                <a16:creationId xmlns:a16="http://schemas.microsoft.com/office/drawing/2014/main" id="{09E85B94-D197-C074-5948-2EF912C7E7AF}"/>
              </a:ext>
            </a:extLst>
          </p:cNvPr>
          <p:cNvSpPr>
            <a:spLocks noGrp="1"/>
          </p:cNvSpPr>
          <p:nvPr>
            <p:ph type="sldNum" sz="quarter" idx="12"/>
          </p:nvPr>
        </p:nvSpPr>
        <p:spPr/>
        <p:txBody>
          <a:bodyPr/>
          <a:lstStyle/>
          <a:p>
            <a:fld id="{975ACBFB-412E-4924-BEF2-F577ECDBD4B8}" type="slidenum">
              <a:rPr lang="en-FI" smtClean="0"/>
              <a:t>‹#›</a:t>
            </a:fld>
            <a:endParaRPr lang="en-FI"/>
          </a:p>
        </p:txBody>
      </p:sp>
    </p:spTree>
    <p:extLst>
      <p:ext uri="{BB962C8B-B14F-4D97-AF65-F5344CB8AC3E}">
        <p14:creationId xmlns:p14="http://schemas.microsoft.com/office/powerpoint/2010/main" val="3941680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921CB-5BB6-C3D8-C6D4-81F207262D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FI"/>
          </a:p>
        </p:txBody>
      </p:sp>
      <p:sp>
        <p:nvSpPr>
          <p:cNvPr id="3" name="Picture Placeholder 2">
            <a:extLst>
              <a:ext uri="{FF2B5EF4-FFF2-40B4-BE49-F238E27FC236}">
                <a16:creationId xmlns:a16="http://schemas.microsoft.com/office/drawing/2014/main" id="{E2B9855A-011F-B013-7695-6025C38DE5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FI"/>
          </a:p>
        </p:txBody>
      </p:sp>
      <p:sp>
        <p:nvSpPr>
          <p:cNvPr id="4" name="Text Placeholder 3">
            <a:extLst>
              <a:ext uri="{FF2B5EF4-FFF2-40B4-BE49-F238E27FC236}">
                <a16:creationId xmlns:a16="http://schemas.microsoft.com/office/drawing/2014/main" id="{2E86010C-5984-52A5-421C-95CA58428A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3E8037-80CA-8648-E778-DF364C90C088}"/>
              </a:ext>
            </a:extLst>
          </p:cNvPr>
          <p:cNvSpPr>
            <a:spLocks noGrp="1"/>
          </p:cNvSpPr>
          <p:nvPr>
            <p:ph type="dt" sz="half" idx="10"/>
          </p:nvPr>
        </p:nvSpPr>
        <p:spPr/>
        <p:txBody>
          <a:bodyPr/>
          <a:lstStyle/>
          <a:p>
            <a:fld id="{E2648903-C050-4ACC-B4D1-55B77B7C74F6}" type="datetimeFigureOut">
              <a:rPr lang="en-FI" smtClean="0"/>
              <a:t>06/08/2026</a:t>
            </a:fld>
            <a:endParaRPr lang="en-FI"/>
          </a:p>
        </p:txBody>
      </p:sp>
      <p:sp>
        <p:nvSpPr>
          <p:cNvPr id="6" name="Footer Placeholder 5">
            <a:extLst>
              <a:ext uri="{FF2B5EF4-FFF2-40B4-BE49-F238E27FC236}">
                <a16:creationId xmlns:a16="http://schemas.microsoft.com/office/drawing/2014/main" id="{A5F2A97C-ECF6-F07C-C055-913F7A4A89D1}"/>
              </a:ext>
            </a:extLst>
          </p:cNvPr>
          <p:cNvSpPr>
            <a:spLocks noGrp="1"/>
          </p:cNvSpPr>
          <p:nvPr>
            <p:ph type="ftr" sz="quarter" idx="11"/>
          </p:nvPr>
        </p:nvSpPr>
        <p:spPr/>
        <p:txBody>
          <a:bodyPr/>
          <a:lstStyle/>
          <a:p>
            <a:endParaRPr lang="en-FI"/>
          </a:p>
        </p:txBody>
      </p:sp>
      <p:sp>
        <p:nvSpPr>
          <p:cNvPr id="7" name="Slide Number Placeholder 6">
            <a:extLst>
              <a:ext uri="{FF2B5EF4-FFF2-40B4-BE49-F238E27FC236}">
                <a16:creationId xmlns:a16="http://schemas.microsoft.com/office/drawing/2014/main" id="{25AF6503-682E-86BB-92D7-AC491DB0456A}"/>
              </a:ext>
            </a:extLst>
          </p:cNvPr>
          <p:cNvSpPr>
            <a:spLocks noGrp="1"/>
          </p:cNvSpPr>
          <p:nvPr>
            <p:ph type="sldNum" sz="quarter" idx="12"/>
          </p:nvPr>
        </p:nvSpPr>
        <p:spPr/>
        <p:txBody>
          <a:bodyPr/>
          <a:lstStyle/>
          <a:p>
            <a:fld id="{975ACBFB-412E-4924-BEF2-F577ECDBD4B8}" type="slidenum">
              <a:rPr lang="en-FI" smtClean="0"/>
              <a:t>‹#›</a:t>
            </a:fld>
            <a:endParaRPr lang="en-FI"/>
          </a:p>
        </p:txBody>
      </p:sp>
    </p:spTree>
    <p:extLst>
      <p:ext uri="{BB962C8B-B14F-4D97-AF65-F5344CB8AC3E}">
        <p14:creationId xmlns:p14="http://schemas.microsoft.com/office/powerpoint/2010/main" val="30579502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3BFBB8-542C-5DD7-145E-4A993E2089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FI"/>
          </a:p>
        </p:txBody>
      </p:sp>
      <p:sp>
        <p:nvSpPr>
          <p:cNvPr id="3" name="Text Placeholder 2">
            <a:extLst>
              <a:ext uri="{FF2B5EF4-FFF2-40B4-BE49-F238E27FC236}">
                <a16:creationId xmlns:a16="http://schemas.microsoft.com/office/drawing/2014/main" id="{FACB1080-5E2E-8F92-4D90-47D68F9479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Date Placeholder 3">
            <a:extLst>
              <a:ext uri="{FF2B5EF4-FFF2-40B4-BE49-F238E27FC236}">
                <a16:creationId xmlns:a16="http://schemas.microsoft.com/office/drawing/2014/main" id="{F3208600-4556-7FCB-571C-778D367990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2648903-C050-4ACC-B4D1-55B77B7C74F6}" type="datetimeFigureOut">
              <a:rPr lang="en-FI" smtClean="0"/>
              <a:t>06/08/2026</a:t>
            </a:fld>
            <a:endParaRPr lang="en-FI"/>
          </a:p>
        </p:txBody>
      </p:sp>
      <p:sp>
        <p:nvSpPr>
          <p:cNvPr id="5" name="Footer Placeholder 4">
            <a:extLst>
              <a:ext uri="{FF2B5EF4-FFF2-40B4-BE49-F238E27FC236}">
                <a16:creationId xmlns:a16="http://schemas.microsoft.com/office/drawing/2014/main" id="{5F4FA653-B225-8013-2016-563532AE0FF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FI"/>
          </a:p>
        </p:txBody>
      </p:sp>
      <p:sp>
        <p:nvSpPr>
          <p:cNvPr id="6" name="Slide Number Placeholder 5">
            <a:extLst>
              <a:ext uri="{FF2B5EF4-FFF2-40B4-BE49-F238E27FC236}">
                <a16:creationId xmlns:a16="http://schemas.microsoft.com/office/drawing/2014/main" id="{9296C78B-B063-1E3E-0259-291A84474D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5ACBFB-412E-4924-BEF2-F577ECDBD4B8}" type="slidenum">
              <a:rPr lang="en-FI" smtClean="0"/>
              <a:t>‹#›</a:t>
            </a:fld>
            <a:endParaRPr lang="en-FI"/>
          </a:p>
        </p:txBody>
      </p:sp>
    </p:spTree>
    <p:extLst>
      <p:ext uri="{BB962C8B-B14F-4D97-AF65-F5344CB8AC3E}">
        <p14:creationId xmlns:p14="http://schemas.microsoft.com/office/powerpoint/2010/main" val="28125719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BD17EA0-3B0D-3E9C-9EA4-E240AE236282}"/>
              </a:ext>
            </a:extLst>
          </p:cNvPr>
          <p:cNvPicPr>
            <a:picLocks noChangeAspect="1"/>
          </p:cNvPicPr>
          <p:nvPr/>
        </p:nvPicPr>
        <p:blipFill>
          <a:blip r:embed="rId2">
            <a:alphaModFix amt="70000"/>
            <a:extLst>
              <a:ext uri="{28A0092B-C50C-407E-A947-70E740481C1C}">
                <a14:useLocalDpi xmlns:a14="http://schemas.microsoft.com/office/drawing/2010/main" val="0"/>
              </a:ext>
            </a:extLst>
          </a:blip>
          <a:srcRect b="-1"/>
          <a:stretch>
            <a:fillRect/>
          </a:stretch>
        </p:blipFill>
        <p:spPr>
          <a:xfrm>
            <a:off x="19" y="-9625"/>
            <a:ext cx="12191981" cy="6857990"/>
          </a:xfrm>
          <a:prstGeom prst="rect">
            <a:avLst/>
          </a:prstGeom>
        </p:spPr>
      </p:pic>
      <p:sp>
        <p:nvSpPr>
          <p:cNvPr id="12" name="Rectangle 11">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5" y="-1524511"/>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5F42DF9-36B4-6E63-12C6-9096FFD4FCCF}"/>
              </a:ext>
            </a:extLst>
          </p:cNvPr>
          <p:cNvSpPr>
            <a:spLocks noGrp="1"/>
          </p:cNvSpPr>
          <p:nvPr>
            <p:ph type="ctrTitle"/>
          </p:nvPr>
        </p:nvSpPr>
        <p:spPr>
          <a:xfrm>
            <a:off x="404553" y="3091928"/>
            <a:ext cx="9078562" cy="2387600"/>
          </a:xfrm>
        </p:spPr>
        <p:txBody>
          <a:bodyPr>
            <a:normAutofit/>
          </a:bodyPr>
          <a:lstStyle/>
          <a:p>
            <a:pPr algn="l"/>
            <a:r>
              <a:rPr lang="fi-FI" sz="6600" dirty="0">
                <a:solidFill>
                  <a:schemeClr val="bg1"/>
                </a:solidFill>
              </a:rPr>
              <a:t>Erasmus+ mobility programme</a:t>
            </a:r>
            <a:endParaRPr lang="en-FI" sz="6600" dirty="0">
              <a:solidFill>
                <a:schemeClr val="bg1"/>
              </a:solidFill>
            </a:endParaRPr>
          </a:p>
        </p:txBody>
      </p:sp>
      <p:sp>
        <p:nvSpPr>
          <p:cNvPr id="14" name="Rectangle: Rounded Corners 13">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8E6DA704-A876-B599-A005-5993E0AF4F24}"/>
              </a:ext>
            </a:extLst>
          </p:cNvPr>
          <p:cNvSpPr>
            <a:spLocks noGrp="1"/>
          </p:cNvSpPr>
          <p:nvPr>
            <p:ph type="subTitle" idx="1"/>
          </p:nvPr>
        </p:nvSpPr>
        <p:spPr>
          <a:xfrm>
            <a:off x="404553" y="5624945"/>
            <a:ext cx="9078562" cy="592975"/>
          </a:xfrm>
        </p:spPr>
        <p:txBody>
          <a:bodyPr anchor="ctr">
            <a:normAutofit/>
          </a:bodyPr>
          <a:lstStyle/>
          <a:p>
            <a:pPr algn="l"/>
            <a:r>
              <a:rPr lang="fi-FI" dirty="0">
                <a:solidFill>
                  <a:schemeClr val="bg1"/>
                </a:solidFill>
              </a:rPr>
              <a:t>Naji Harbi</a:t>
            </a:r>
            <a:endParaRPr lang="en-FI" dirty="0">
              <a:solidFill>
                <a:schemeClr val="bg1"/>
              </a:solidFill>
            </a:endParaRPr>
          </a:p>
        </p:txBody>
      </p:sp>
    </p:spTree>
    <p:extLst>
      <p:ext uri="{BB962C8B-B14F-4D97-AF65-F5344CB8AC3E}">
        <p14:creationId xmlns:p14="http://schemas.microsoft.com/office/powerpoint/2010/main" val="2386554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Rectangle 21">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reeform: Shape 25">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70834F-1A28-128C-76B1-C31321966057}"/>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rPr>
              <a:t>Erasmus+ Internship at Bricoflor.de</a:t>
            </a:r>
            <a:endParaRPr lang="en-FI" sz="4000">
              <a:solidFill>
                <a:srgbClr val="FFFFFF"/>
              </a:solidFill>
            </a:endParaRPr>
          </a:p>
        </p:txBody>
      </p:sp>
      <p:sp>
        <p:nvSpPr>
          <p:cNvPr id="3" name="Content Placeholder 2">
            <a:extLst>
              <a:ext uri="{FF2B5EF4-FFF2-40B4-BE49-F238E27FC236}">
                <a16:creationId xmlns:a16="http://schemas.microsoft.com/office/drawing/2014/main" id="{0C7C7D59-E2BC-598E-78E0-C6C1F44DF96A}"/>
              </a:ext>
            </a:extLst>
          </p:cNvPr>
          <p:cNvSpPr>
            <a:spLocks noGrp="1"/>
          </p:cNvSpPr>
          <p:nvPr>
            <p:ph idx="1"/>
          </p:nvPr>
        </p:nvSpPr>
        <p:spPr>
          <a:xfrm>
            <a:off x="4504548" y="10138"/>
            <a:ext cx="7684403" cy="6837724"/>
          </a:xfrm>
        </p:spPr>
        <p:txBody>
          <a:bodyPr anchor="ctr">
            <a:normAutofit/>
          </a:bodyPr>
          <a:lstStyle/>
          <a:p>
            <a:r>
              <a:rPr lang="en-US" dirty="0"/>
              <a:t>The Erasmus+ internship was completed at Bricoflor.de in Wuppertal Germany. The role was carried out within an e-commerce environment, combining product data management, content operations, and basic IT system support tasks. The internship contributed to developing practical skills relevant to IT helpdesk and digital system administration in a professional setting.</a:t>
            </a:r>
            <a:endParaRPr lang="en-FI" dirty="0"/>
          </a:p>
        </p:txBody>
      </p:sp>
    </p:spTree>
    <p:extLst>
      <p:ext uri="{BB962C8B-B14F-4D97-AF65-F5344CB8AC3E}">
        <p14:creationId xmlns:p14="http://schemas.microsoft.com/office/powerpoint/2010/main" val="3982280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B2287C-8E3A-9EC1-A178-DC2C237B6DC4}"/>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rPr>
              <a:t>Technical and Data Management Tasks</a:t>
            </a:r>
            <a:endParaRPr lang="en-FI" sz="4000">
              <a:solidFill>
                <a:srgbClr val="FFFFFF"/>
              </a:solidFill>
            </a:endParaRPr>
          </a:p>
        </p:txBody>
      </p:sp>
      <p:sp>
        <p:nvSpPr>
          <p:cNvPr id="3" name="Content Placeholder 2">
            <a:extLst>
              <a:ext uri="{FF2B5EF4-FFF2-40B4-BE49-F238E27FC236}">
                <a16:creationId xmlns:a16="http://schemas.microsoft.com/office/drawing/2014/main" id="{37F557D6-8F14-D5FB-9532-0B9B4855C0B3}"/>
              </a:ext>
            </a:extLst>
          </p:cNvPr>
          <p:cNvSpPr>
            <a:spLocks noGrp="1"/>
          </p:cNvSpPr>
          <p:nvPr>
            <p:ph idx="1"/>
          </p:nvPr>
        </p:nvSpPr>
        <p:spPr>
          <a:xfrm>
            <a:off x="4367695" y="117495"/>
            <a:ext cx="7684403" cy="6623010"/>
          </a:xfrm>
        </p:spPr>
        <p:txBody>
          <a:bodyPr anchor="ctr">
            <a:normAutofit/>
          </a:bodyPr>
          <a:lstStyle/>
          <a:p>
            <a:r>
              <a:rPr lang="en-US" dirty="0"/>
              <a:t>The internship included working with structured digital systems used for online shop management. Tasks involved reviewing manufacturer invoices and verifying them against order and delivery records to ensure data accuracy. Product information was maintained, updated, and managed within backend systems, requiring attention to detail and basic system handling skills relevant to IT support environments.</a:t>
            </a:r>
            <a:endParaRPr lang="en-FI" dirty="0"/>
          </a:p>
        </p:txBody>
      </p:sp>
    </p:spTree>
    <p:extLst>
      <p:ext uri="{BB962C8B-B14F-4D97-AF65-F5344CB8AC3E}">
        <p14:creationId xmlns:p14="http://schemas.microsoft.com/office/powerpoint/2010/main" val="1221676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CB0C36-4B5E-832E-9A8B-060DF07D0840}"/>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rPr>
              <a:t>E-commerce System and Content Operations</a:t>
            </a:r>
            <a:endParaRPr lang="en-FI" sz="4000">
              <a:solidFill>
                <a:srgbClr val="FFFFFF"/>
              </a:solidFill>
            </a:endParaRPr>
          </a:p>
        </p:txBody>
      </p:sp>
      <p:sp>
        <p:nvSpPr>
          <p:cNvPr id="3" name="Content Placeholder 2">
            <a:extLst>
              <a:ext uri="{FF2B5EF4-FFF2-40B4-BE49-F238E27FC236}">
                <a16:creationId xmlns:a16="http://schemas.microsoft.com/office/drawing/2014/main" id="{E66744BE-6D67-84B3-8812-B96D1BD72656}"/>
              </a:ext>
            </a:extLst>
          </p:cNvPr>
          <p:cNvSpPr>
            <a:spLocks noGrp="1"/>
          </p:cNvSpPr>
          <p:nvPr>
            <p:ph idx="1"/>
          </p:nvPr>
        </p:nvSpPr>
        <p:spPr>
          <a:xfrm>
            <a:off x="4504548" y="10138"/>
            <a:ext cx="7568631" cy="6837724"/>
          </a:xfrm>
        </p:spPr>
        <p:txBody>
          <a:bodyPr anchor="ctr">
            <a:normAutofit/>
          </a:bodyPr>
          <a:lstStyle/>
          <a:p>
            <a:r>
              <a:rPr lang="en-US" dirty="0"/>
              <a:t>Work was carried out within an e-commerce platform, involving independent uploading and maintenance of product data. Product pages were optimized through structured content management, including up-selling and cross-selling configurations. These tasks required familiarity with backend systems, structured data entry, and maintaining system consistency, which are relevant to IT support and system administration practices.</a:t>
            </a:r>
            <a:endParaRPr lang="en-FI" dirty="0"/>
          </a:p>
        </p:txBody>
      </p:sp>
    </p:spTree>
    <p:extLst>
      <p:ext uri="{BB962C8B-B14F-4D97-AF65-F5344CB8AC3E}">
        <p14:creationId xmlns:p14="http://schemas.microsoft.com/office/powerpoint/2010/main" val="1048212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2BB239-2396-AB8B-85C0-C40D113F99EC}"/>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rPr>
              <a:t>Working Culture in Germany</a:t>
            </a:r>
            <a:endParaRPr lang="en-FI" sz="4000">
              <a:solidFill>
                <a:srgbClr val="FFFFFF"/>
              </a:solidFill>
            </a:endParaRPr>
          </a:p>
        </p:txBody>
      </p:sp>
      <p:sp>
        <p:nvSpPr>
          <p:cNvPr id="3" name="Content Placeholder 2">
            <a:extLst>
              <a:ext uri="{FF2B5EF4-FFF2-40B4-BE49-F238E27FC236}">
                <a16:creationId xmlns:a16="http://schemas.microsoft.com/office/drawing/2014/main" id="{434889FE-E710-61C8-ED80-F0DADBBAAA38}"/>
              </a:ext>
            </a:extLst>
          </p:cNvPr>
          <p:cNvSpPr>
            <a:spLocks noGrp="1"/>
          </p:cNvSpPr>
          <p:nvPr>
            <p:ph idx="1"/>
          </p:nvPr>
        </p:nvSpPr>
        <p:spPr>
          <a:xfrm>
            <a:off x="4504549" y="10138"/>
            <a:ext cx="7684404" cy="6837724"/>
          </a:xfrm>
        </p:spPr>
        <p:txBody>
          <a:bodyPr anchor="ctr">
            <a:normAutofit/>
          </a:bodyPr>
          <a:lstStyle/>
          <a:p>
            <a:r>
              <a:rPr lang="en-US" dirty="0"/>
              <a:t>The working environment in Germany was structured and formal. The working day consisted of 8.5 hours including an unpaid break. A clear hierarchical structure was present, with formal communication using professional titles and surnames. A strict dress code was also followed, where casual clothing such as sports shoes or sweatpants was not permitted. These differences were notable compared to Finnish workplace culture.</a:t>
            </a:r>
            <a:endParaRPr lang="en-FI" dirty="0"/>
          </a:p>
        </p:txBody>
      </p:sp>
    </p:spTree>
    <p:extLst>
      <p:ext uri="{BB962C8B-B14F-4D97-AF65-F5344CB8AC3E}">
        <p14:creationId xmlns:p14="http://schemas.microsoft.com/office/powerpoint/2010/main" val="3268715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B3FE22B-C1C5-BE12-B62E-448D84742CA7}"/>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rPr>
              <a:t>Free Time and Cultural Experience</a:t>
            </a:r>
            <a:endParaRPr lang="en-FI" sz="4000">
              <a:solidFill>
                <a:srgbClr val="FFFFFF"/>
              </a:solidFill>
            </a:endParaRPr>
          </a:p>
        </p:txBody>
      </p:sp>
      <p:sp>
        <p:nvSpPr>
          <p:cNvPr id="3" name="Content Placeholder 2">
            <a:extLst>
              <a:ext uri="{FF2B5EF4-FFF2-40B4-BE49-F238E27FC236}">
                <a16:creationId xmlns:a16="http://schemas.microsoft.com/office/drawing/2014/main" id="{2AE8DC2C-83E7-8781-982F-7104F1B92C36}"/>
              </a:ext>
            </a:extLst>
          </p:cNvPr>
          <p:cNvSpPr>
            <a:spLocks noGrp="1"/>
          </p:cNvSpPr>
          <p:nvPr>
            <p:ph idx="1"/>
          </p:nvPr>
        </p:nvSpPr>
        <p:spPr>
          <a:xfrm>
            <a:off x="4649492" y="10138"/>
            <a:ext cx="7539459" cy="6716126"/>
          </a:xfrm>
        </p:spPr>
        <p:txBody>
          <a:bodyPr anchor="ctr">
            <a:normAutofit/>
          </a:bodyPr>
          <a:lstStyle/>
          <a:p>
            <a:r>
              <a:rPr lang="en-US" dirty="0"/>
              <a:t>Outside of work, time was spent travelling, exploring cities, and visiting museums. The experience also included building social connections, networking, and gaining exposure to a new cultural and professional environment. This contributed to personal development, independence, and adaptability in an international setting.</a:t>
            </a:r>
          </a:p>
        </p:txBody>
      </p:sp>
    </p:spTree>
    <p:extLst>
      <p:ext uri="{BB962C8B-B14F-4D97-AF65-F5344CB8AC3E}">
        <p14:creationId xmlns:p14="http://schemas.microsoft.com/office/powerpoint/2010/main" val="957844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 name="Rectangle 65">
            <a:extLst>
              <a:ext uri="{FF2B5EF4-FFF2-40B4-BE49-F238E27FC236}">
                <a16:creationId xmlns:a16="http://schemas.microsoft.com/office/drawing/2014/main" id="{5F18414D-1626-4996-AACB-23D3DE45B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5514E3E0-0431-B2A8-F6CA-3FBC99C93860}"/>
              </a:ext>
            </a:extLst>
          </p:cNvPr>
          <p:cNvSpPr>
            <a:spLocks noGrp="1"/>
          </p:cNvSpPr>
          <p:nvPr>
            <p:ph type="title"/>
          </p:nvPr>
        </p:nvSpPr>
        <p:spPr>
          <a:xfrm>
            <a:off x="2428875" y="707132"/>
            <a:ext cx="3667125" cy="2387600"/>
          </a:xfrm>
        </p:spPr>
        <p:txBody>
          <a:bodyPr vert="horz" lIns="91440" tIns="45720" rIns="91440" bIns="45720" rtlCol="0" anchor="b">
            <a:normAutofit/>
          </a:bodyPr>
          <a:lstStyle/>
          <a:p>
            <a:r>
              <a:rPr lang="en-US" sz="3500" kern="1200" dirty="0">
                <a:solidFill>
                  <a:schemeClr val="bg1"/>
                </a:solidFill>
                <a:latin typeface="+mj-lt"/>
                <a:ea typeface="+mj-ea"/>
                <a:cs typeface="+mj-cs"/>
              </a:rPr>
              <a:t>Highlight video of my trip, Enjoy </a:t>
            </a:r>
            <a:r>
              <a:rPr lang="en-US" sz="3500" kern="1200" dirty="0">
                <a:solidFill>
                  <a:schemeClr val="bg1"/>
                </a:solidFill>
                <a:latin typeface="+mj-lt"/>
                <a:ea typeface="+mj-ea"/>
                <a:cs typeface="+mj-cs"/>
                <a:sym typeface="Wingdings" panose="05000000000000000000" pitchFamily="2" charset="2"/>
              </a:rPr>
              <a:t></a:t>
            </a:r>
            <a:endParaRPr lang="en-US" sz="3500" kern="1200" dirty="0">
              <a:solidFill>
                <a:schemeClr val="bg1"/>
              </a:solidFill>
              <a:latin typeface="+mj-lt"/>
              <a:ea typeface="+mj-ea"/>
              <a:cs typeface="+mj-cs"/>
            </a:endParaRPr>
          </a:p>
        </p:txBody>
      </p:sp>
      <p:cxnSp>
        <p:nvCxnSpPr>
          <p:cNvPr id="67" name="Straight Connector 66">
            <a:extLst>
              <a:ext uri="{FF2B5EF4-FFF2-40B4-BE49-F238E27FC236}">
                <a16:creationId xmlns:a16="http://schemas.microsoft.com/office/drawing/2014/main" id="{07A9243D-8FC3-4B36-874B-55906B03F48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3209925"/>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1780577065355074">
            <a:hlinkClick r:id="" action="ppaction://media"/>
            <a:extLst>
              <a:ext uri="{FF2B5EF4-FFF2-40B4-BE49-F238E27FC236}">
                <a16:creationId xmlns:a16="http://schemas.microsoft.com/office/drawing/2014/main" id="{DCC101AB-6557-61A6-F13A-57DA7F66C49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337760" y="115191"/>
            <a:ext cx="3728032" cy="662761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68" name="Rectangle 67">
            <a:extLst>
              <a:ext uri="{FF2B5EF4-FFF2-40B4-BE49-F238E27FC236}">
                <a16:creationId xmlns:a16="http://schemas.microsoft.com/office/drawing/2014/main" id="{D84C2E9E-0B5D-4B5F-9A1F-70EBDCE390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95670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35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Asiakirja" ma:contentTypeID="0x010100298DA05816FC36448DF3B2D4248E14CF" ma:contentTypeVersion="4" ma:contentTypeDescription="Luo uusi asiakirja." ma:contentTypeScope="" ma:versionID="145fa3f4713dc3ad52f76bdb4864ba96">
  <xsd:schema xmlns:xsd="http://www.w3.org/2001/XMLSchema" xmlns:xs="http://www.w3.org/2001/XMLSchema" xmlns:p="http://schemas.microsoft.com/office/2006/metadata/properties" xmlns:ns3="fa6a07be-d14d-41f4-be0a-c2cf38a8db37" targetNamespace="http://schemas.microsoft.com/office/2006/metadata/properties" ma:root="true" ma:fieldsID="097a9424a53510aa771d35dc186a8552" ns3:_="">
    <xsd:import namespace="fa6a07be-d14d-41f4-be0a-c2cf38a8db37"/>
    <xsd:element name="properties">
      <xsd:complexType>
        <xsd:sequence>
          <xsd:element name="documentManagement">
            <xsd:complexType>
              <xsd:all>
                <xsd:element ref="ns3:MediaServiceDateTaken" minOccurs="0"/>
                <xsd:element ref="ns3:MediaServiceMetadata" minOccurs="0"/>
                <xsd:element ref="ns3:MediaServiceFastMetadata"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a6a07be-d14d-41f4-be0a-c2cf38a8db37" elementFormDefault="qualified">
    <xsd:import namespace="http://schemas.microsoft.com/office/2006/documentManagement/types"/>
    <xsd:import namespace="http://schemas.microsoft.com/office/infopath/2007/PartnerControls"/>
    <xsd:element name="MediaServiceDateTaken" ma:index="8" nillable="true" ma:displayName="MediaServiceDateTaken" ma:hidden="true" ma:indexed="true" ma:internalName="MediaServiceDateTaken" ma:readOnly="true">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SearchProperties" ma:index="1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32F946E-6A7B-4EFE-8221-F774663C1CF1}">
  <ds:schemaRefs>
    <ds:schemaRef ds:uri="http://schemas.microsoft.com/sharepoint/v3/contenttype/forms"/>
  </ds:schemaRefs>
</ds:datastoreItem>
</file>

<file path=customXml/itemProps2.xml><?xml version="1.0" encoding="utf-8"?>
<ds:datastoreItem xmlns:ds="http://schemas.openxmlformats.org/officeDocument/2006/customXml" ds:itemID="{4BFEA6DC-90E2-4384-A88B-2A198BF83BAB}">
  <ds:schemaRefs>
    <ds:schemaRef ds:uri="http://schemas.microsoft.com/office/2006/documentManagement/types"/>
    <ds:schemaRef ds:uri="http://purl.org/dc/elements/1.1/"/>
    <ds:schemaRef ds:uri="http://schemas.microsoft.com/office/infopath/2007/PartnerControls"/>
    <ds:schemaRef ds:uri="http://purl.org/dc/terms/"/>
    <ds:schemaRef ds:uri="http://www.w3.org/XML/1998/namespace"/>
    <ds:schemaRef ds:uri="http://schemas.openxmlformats.org/package/2006/metadata/core-properties"/>
    <ds:schemaRef ds:uri="fa6a07be-d14d-41f4-be0a-c2cf38a8db37"/>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C7DB3A60-24F7-4957-A282-91646C4A08B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a6a07be-d14d-41f4-be0a-c2cf38a8db3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50</TotalTime>
  <Words>341</Words>
  <Application>Microsoft Office PowerPoint</Application>
  <PresentationFormat>Laajakuva</PresentationFormat>
  <Paragraphs>13</Paragraphs>
  <Slides>7</Slides>
  <Notes>0</Notes>
  <HiddenSlides>0</HiddenSlides>
  <MMClips>1</MMClips>
  <ScaleCrop>false</ScaleCrop>
  <HeadingPairs>
    <vt:vector size="6" baseType="variant">
      <vt:variant>
        <vt:lpstr>Käytetyt fontit</vt:lpstr>
      </vt:variant>
      <vt:variant>
        <vt:i4>3</vt:i4>
      </vt:variant>
      <vt:variant>
        <vt:lpstr>Teema</vt:lpstr>
      </vt:variant>
      <vt:variant>
        <vt:i4>1</vt:i4>
      </vt:variant>
      <vt:variant>
        <vt:lpstr>Dian otsikot</vt:lpstr>
      </vt:variant>
      <vt:variant>
        <vt:i4>7</vt:i4>
      </vt:variant>
    </vt:vector>
  </HeadingPairs>
  <TitlesOfParts>
    <vt:vector size="11" baseType="lpstr">
      <vt:lpstr>Aptos</vt:lpstr>
      <vt:lpstr>Aptos Display</vt:lpstr>
      <vt:lpstr>Arial</vt:lpstr>
      <vt:lpstr>Office Theme</vt:lpstr>
      <vt:lpstr>Erasmus+ mobility programme</vt:lpstr>
      <vt:lpstr>Erasmus+ Internship at Bricoflor.de</vt:lpstr>
      <vt:lpstr>Technical and Data Management Tasks</vt:lpstr>
      <vt:lpstr>E-commerce System and Content Operations</vt:lpstr>
      <vt:lpstr>Working Culture in Germany</vt:lpstr>
      <vt:lpstr>Free Time and Cultural Experience</vt:lpstr>
      <vt:lpstr>Highlight video of my trip, Enjoy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Naji Harbi</dc:creator>
  <cp:lastModifiedBy>Eloranta 2 Julia</cp:lastModifiedBy>
  <cp:revision>5</cp:revision>
  <dcterms:created xsi:type="dcterms:W3CDTF">2026-05-15T10:06:15Z</dcterms:created>
  <dcterms:modified xsi:type="dcterms:W3CDTF">2026-06-08T11:15:01Z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0x010100298DA05816FC36448DF3B2D4248E14CF</vt:lpwstr>
  </property>
</Properties>
</file>